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42"/>
  </p:notesMasterIdLst>
  <p:sldIdLst>
    <p:sldId id="546" r:id="rId3"/>
    <p:sldId id="807" r:id="rId4"/>
    <p:sldId id="808" r:id="rId5"/>
    <p:sldId id="809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18" r:id="rId14"/>
    <p:sldId id="800" r:id="rId15"/>
    <p:sldId id="801" r:id="rId16"/>
    <p:sldId id="802" r:id="rId17"/>
    <p:sldId id="803" r:id="rId18"/>
    <p:sldId id="804" r:id="rId19"/>
    <p:sldId id="786" r:id="rId20"/>
    <p:sldId id="787" r:id="rId21"/>
    <p:sldId id="788" r:id="rId22"/>
    <p:sldId id="789" r:id="rId23"/>
    <p:sldId id="790" r:id="rId24"/>
    <p:sldId id="799" r:id="rId25"/>
    <p:sldId id="791" r:id="rId26"/>
    <p:sldId id="792" r:id="rId27"/>
    <p:sldId id="793" r:id="rId28"/>
    <p:sldId id="794" r:id="rId29"/>
    <p:sldId id="795" r:id="rId30"/>
    <p:sldId id="819" r:id="rId31"/>
    <p:sldId id="820" r:id="rId32"/>
    <p:sldId id="821" r:id="rId33"/>
    <p:sldId id="822" r:id="rId34"/>
    <p:sldId id="823" r:id="rId35"/>
    <p:sldId id="824" r:id="rId36"/>
    <p:sldId id="825" r:id="rId37"/>
    <p:sldId id="826" r:id="rId38"/>
    <p:sldId id="827" r:id="rId39"/>
    <p:sldId id="828" r:id="rId40"/>
    <p:sldId id="785" r:id="rId4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E3"/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9660" autoAdjust="0"/>
  </p:normalViewPr>
  <p:slideViewPr>
    <p:cSldViewPr>
      <p:cViewPr varScale="1">
        <p:scale>
          <a:sx n="62" d="100"/>
          <a:sy n="62" d="100"/>
        </p:scale>
        <p:origin x="135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024.9014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672.0364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504.3578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09:56:59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 8107 461 0,'-12'-6'316'16,"-10"-4"14"-16,-5 3-146 15,-6 0-28-15,-9 4-59 16,-5 1-25-16,-5 10-45 15,0 9-18-15,10 13-20 16,6 6-12-16,20 7-11 16,11 1 1-16,25-1 15 15,12-5 15-15,25-11 27 0,4-7 6 16,1-13 3-16,-2-3-4 16,-20-8-5-16,-9 0 1 15,-14 1 8-15,-13-3 6 16,-14 3 6-16,-9 2 4 15,-12-1-6-15,-3 4-7 16,-8 9-15-16,-3 2-9 16,-2 14-16-16,0 6-6 0,12 5-8 15,11 4-2 1,20-1 2-16,10-3 2 0,21-9 5 16,9-4 3-16,16-11 6 15,1-7 2-15,5-13 6 16,-1-8 2-16,-7-5 3 15,0-9 4-15,-11 0 17 16,-11-4 7-16,-11 0 25 16,-8 5 15-16,-9 8 15 15,1 6-4-15,-6 12-35 16,-3 8-21-16,1 9-35 16,-3 6-6-16,10 4 4 15,3 1 1-15,2-4 2 16,6 4 1-16,2-4-62 15,0-1-50-15,6-3-233 16</inkml:trace>
  <inkml:trace contextRef="#ctx0" brushRef="#br0" timeOffset="134.005">2266 8166 892 0,'-1'-7'310'0,"3"-4"-538"16</inkml:trace>
  <inkml:trace contextRef="#ctx0" brushRef="#br0" timeOffset="388.4919">2548 8426 1034 0,'1'6'373'0,"-1"6"-321"16,3 4-25-16,0 5-30 15,3 3-3-15,4 2 1 16,6-2 7-16,-2-9 33 16,5-3 27-16,0-13 68 15,0-6 24-15,3-6 12 16,-6-5-16-16,-2-4-55 15,-3-1-27-15,-3-4-100 16,-1 3-122-16</inkml:trace>
  <inkml:trace contextRef="#ctx0" brushRef="#br0" timeOffset="817.114">3080 8449 821 0,'-12'12'383'0,"-10"16"-127"16,-1-4-110-16,-2-7-71 16,1-4-24-16,-3-12-126 15,-2 1-60-15,3-5-61 16,-1-3 8-16,8-2 87 16,5-4 53-16,11 1 43 15,7-1-2-15,13 4 4 16,7 4 8-16,10 4 18 15,3 1 7-15,-2 6 36 16,-2 1 16-16,-10 0 17 16,-5 2 11-16,-3 2-25 15,1-2-18-15,5-2-18 16,2-1-12-16,3-7-7 16,-3-6-4-16,-4-4-2 15,-3-2-1-15,-5-5-1 16,0 0 0-16,-4-2-3 15,-3 0-3-15,-3 11-4 0,-1 4-3 16,-1 12 29-16,0 7 19 16,1 7 18-16,2 6 6 15,5-4-28-15,1-2-17 16,1-6-14-16,3-8-49 16</inkml:trace>
  <inkml:trace contextRef="#ctx0" brushRef="#br0" timeOffset="1781.6416">4603 8072 987 0,'-4'0'418'0,"-9"6"-246"16,0 11-64-16,-7 19-70 16,0 11-17-16,1 25-9 15,-3 4-7-15,8 7 1 16,-2-8 3-16,6-23 5 15,3-14 2-15,3-22 5 16,2-8 10-16,3-17 5 16,4-15-1-1,-3 12-7-15,1 1-11 0,11-61-9 16,5-10-3-16,8-8-5 16,-4 32-3-16,4 13-1 0,-6 9 1 15,-10 19-3 1,-2 6-6-16,-7 16-9 0,1 5-3 15,1 13-5-15,5 5 6 16,13 10 1-16,5 6 0 16,15 8 5-16,7 3 2 15,9 1 9-15,1-6 5 16,-8-12 3-16,-13-7 4 0,-18-10 7 16,-10-5 10-16,-24-3 12 15,-12-1 6-15,-37-2-2 16,-13-1-6-16,-14-4-12 15,5-2-5-15,20-4-14 16,17 1-32-16,25-1-128 16,10-2-202-16</inkml:trace>
  <inkml:trace contextRef="#ctx0" brushRef="#br0" timeOffset="2250.0196">5067 8086 1088 0,'-2'-4'487'0,"-3"1"-268"0,1 7-87 15,-2 22-93-15,-3 13-31 16,4 24-3-16,3 13 0 16,10 9-2-16,7-5 1 15,10-16 2-15,4-15 0 16,6-23 3-16,-5-7 2 0,1-19 11 16,1-5 9-16,-1-17 16 15,6-6 4-15,-6-18-3 16,3-10-7-16,-6-18-14 15,-8-2-6-15,-2 8-8 16,-10 9-2-16,-9 23-5 16,-2 10-4-16,-9 17-17 15,1 9-7-15,-2 17 0 16,7 13 3-16,6 17 15 16,6 9 4-16,13 13 0 15,-2 0 2-15,2-9 2 16,-2-9 0-16,-4-19-19 15,1-3-56-15,0-7-197 16</inkml:trace>
  <inkml:trace contextRef="#ctx0" brushRef="#br0" timeOffset="2574.3278">5682 8523 1013 0,'1'-2'443'16,"12"-3"-224"-16,0-1-61 16,8 3-70-16,3-5-22 15,-4 0-29-15,-2 0-8 0,-6-3 0 16,-6 2 1-16,-14 0-8 16,-9 2-7-16,-11 7-20 15,-2 6-9-15,5 10-7 16,4 4 0-16,9 5 3 15,5 3 2-15,12-6 0 16,2-2 2-16,16-4 18 16,5-4 26-16,7-4 47 15,7-3 20-15,-9-5-1 16,-3 1-18-16,-13-1-34 16,-5 0 8-16</inkml:trace>
  <inkml:trace contextRef="#ctx0" brushRef="#br0" timeOffset="4876.0515">6305 8175 844 0,'-3'3'396'0,"3"4"-148"16,11 0-63-16,27-2-75 16,12-3-16-16,20-2-39 15,6-1-19-15,-4-1-19 16,-2-2-9-16,-12 1-112 15,-12 1-108-15</inkml:trace>
  <inkml:trace contextRef="#ctx0" brushRef="#br0" timeOffset="5053.7502">6377 8380 971 0,'16'1'449'16,"19"-3"-206"-16,18-3-42 16,8-1-80-16,-1-3-43 0,-2 7-45 15,-8 2-38-15</inkml:trace>
  <inkml:trace contextRef="#ctx0" brushRef="#br0" timeOffset="5828.3472">7439 8370 462 0,'8'-15'342'16,"4"-13"10"-16,-9 3-89 15,-3-1-44-15,-14 0-71 16,-5 3-33-16,-8 1-64 16,-8 6-23-16,-11 10-34 15,-1 6-10-15,5 13-12 16,5 4-2-16,20 8 2 15,9 3-1-15,14 4-8 16,12-1 0-16,20-4 4 16,5-6 6-16,4-12 17 0,-1-2 7 15,-10-12 5-15,-3-3 4 16,-9-4 5-16,-6-3 3 16,-11 0 3-16,-7 1 1 15,-4 7 10-15,-4 6 4 16,-3 11 2-16,-2 7 0 15,3 16-12-15,1 7-7 0,7 8-10 16,1 5-1-16,4 3-4 16,1-2 1-16,-2-10 2 15,4-2 1-15,-2-16 5 16,-4-7 3-16,2-9-52 16,1-9-113-16</inkml:trace>
  <inkml:trace contextRef="#ctx0" brushRef="#br0" timeOffset="6372.1957">7589 8626 718 0,'1'-4'358'0,"6"-5"-103"16,1 1-58-16,11-1-70 15,10 1-29-15,10 4-44 16,7 5-16-16,-3 12-18 16,-8 0-3-16,-18 4-5 15,-14 0 3-15,-18-2 5 16,-7 3 3-16,-7-5 2 15,1-4 0-15,7-7 0 16,4-2-4-16,12-6-21 16,5 3-9-16,14 1-5 15,7 2 4-15,9 11 18 16,-4 0 12-16,-6 11 7 16,-9 5 1-16,-21 5 6 15,-5 2-2-15,-16-6-3 16,-1-7 5-16,-3-17-9 0,2-7-52 15,13-19-388-15</inkml:trace>
  <inkml:trace contextRef="#ctx0" brushRef="#br0" timeOffset="6879.2769">8034 8434 1330 0,'1'-2'567'0,"1"0"-338"16,4-1-80-16,-6 2-107 15,0 0-96-15</inkml:trace>
  <inkml:trace contextRef="#ctx0" brushRef="#br0" timeOffset="13658.3213">8633 8029 771 0,'2'-10'414'0,"1"-6"-104"16,-6 5-62-16,-11 21-121 15,-2 12-44-15,-10 15-65 16,-3 11-11-16,0 16-5 16,-2 1-2-16,15 6 2 15,4-8 3-15,9-23 2 16,4-8-3-16,1-24 5 15,4-8 4-15,3-19 7 16,1-14 3-16,5-14-4 16,1-10-5-16,4-4-6 15,2 1-2-15,0 1-4 16,1 4-1-16,-2 9-1 16,-2 5 0-16,-9 18 0 15,-3 7 0-15,-7 12-11 16,-2 5-8-16,3 8-5 15,3 9 0-15,12 10 7 16,13 6 6-16,8 8 3 0,9 0 2 16,2 7 4-16,-5-1 1 15,1 0 3-15,-10-1 1 16,-15-9 1-16,-12 0 1 16,-21-7 6-16,-9-3 3 15,-19-6 10-15,-14-6 1 16,-20-8-6-16,-2 0-3 15,3-3-8-15,11-2-4 0,25-2-9 16,12-1-26-16,22-4-117 16,10-3-76-16</inkml:trace>
  <inkml:trace contextRef="#ctx0" brushRef="#br0" timeOffset="14157.4844">9079 8078 1137 0,'0'-7'488'0,"0"-7"-262"0,0 5-67 16,-1 10-88-16,3 4-28 15,10 12-41-15,3 7-3 16,11 19 0-16,1 7 0 0,6 14 2 15,0 1 2-15,-1-11 2 16,-3-3 1-16,-10-25 1 16,0-7 26-16,-8-19 68 15,0-12 23-15,5-19 27 16,-4-17-10-16,10-16-41 16,5-4-18-16,-2 0-24 15,6 8-15-15,-8 8-27 16,-3 7-3-16,-11 15-8 15,-6 8-3-15,-10 18-140 16,-6 12-404-16</inkml:trace>
  <inkml:trace contextRef="#ctx0" brushRef="#br0" timeOffset="15155.9997">9555 8587 802 0,'-2'-12'425'0,"0"-5"-127"16,-3 4-109-16,2 0-32 0,1 11-85 16,0 4-31-16,2 15-40 15,1 4-12-15,0 21 1 16,-1 6 3-16,-3 12 5 15,1 7 2-15,-1-3 18 16,3-8-36-16,5-17-94 16,2-11-63-16</inkml:trace>
  <inkml:trace contextRef="#ctx0" brushRef="#br0" timeOffset="16206.2589">9559 8710 616 0,'0'0'316'0,"8"-1"-74"15,3 1-76-15,11-1-90 16,11 1-16-16,12 1-18 16,2-1-95-16</inkml:trace>
  <inkml:trace contextRef="#ctx0" brushRef="#br0" timeOffset="16549.6708">9968 8630 529 0,'1'0'331'0,"0"-1"-10"15,2 2-117-15,-3-1-92 16,-2 0-37-16,1 2-39 0,-8 15-8 16,-32 29-9-16,16-24-1 15,2-7-17-15,3-6-14 16,8-9-25-16,-2-5-6 16,11-5 6-16,-1-4 10 15,10 0 14-15,10 1 11 16,3 0 32-16,0 3 17 15,0 6 15-15,-2 4 1 16,1 9-11-16,2 5-7 0,-4 3-9 16,1 1-6-16,-2-1-54 15,-1-2-136-15</inkml:trace>
  <inkml:trace contextRef="#ctx0" brushRef="#br0" timeOffset="16745.682">10069 8634 748 0,'0'-2'376'0,"3"-1"-120"16,3 3-92-16,-6 0-81 16,0 0-34-16,3 5-30 15,5 16-6-15,27 30-4 16,-32-31 0-16,-1-4-28 15,2-4-80-15</inkml:trace>
  <inkml:trace contextRef="#ctx0" brushRef="#br0" timeOffset="16916.9867">10259 8671 617 0,'-11'2'363'15,"-11"5"-51"-15,-4 1-94 16,4 1-104-16,6-2-42 0,13-2-50 15,8-3-15-15,13-2-10 16,8 0 0-16,3 0-15 16,-1 0-47-16,-6 2-261 15</inkml:trace>
  <inkml:trace contextRef="#ctx0" brushRef="#br0" timeOffset="17207.2991">10333 8739 503 0,'3'2'318'0,"6"-1"1"15,1-1-68-15,11 0-87 16,0-4-37-16,5-1-48 16,2-2-9-16,0-4-7 15,-7-2-2-15,-1-2-14 16,-2-2-8-16,-9 0-6 16,-3 6-4-16,-17-1-9 15,-10 5-7-15,-7 6-19 16,-6 1-7-16,4 11-6 15,4 6-9-15,8 8-4 0,7 4 3 16,7 2 1-16,4 3 9 16,7 4 6-16,5 3 2 15,2-2 5-15,1-3 3 16,0-7 4-16,-2-6 4 16,1-8-2-16,0-5-85 0</inkml:trace>
  <inkml:trace contextRef="#ctx0" brushRef="#br0" timeOffset="17434.2758">10678 8686 730 0,'-3'-5'436'15,"-3"-1"-64"-15,4 5-198 16,3 2-61-16,8 12-85 16,0 3-24-16,3 7-2 15,-5 0 0-15,-5 1-10 16,1 3-64-16</inkml:trace>
  <inkml:trace contextRef="#ctx0" brushRef="#br0" timeOffset="17750.063">10968 8659 739 0,'1'-1'387'16,"-1"2"-100"-16,-4 6-79 0,-6 5-99 15,-6 3-27-15,-7 0-39 16,-4 3-12-16,2-5-11 15,1-4 1-15,6-6-34 16,6-4-17-16,2-7-18 16,7-4-8-16,3-1 20 15,2 0 6-15,9 6 4 16,1 4 7-16,4 6 15 16,3 4 9-16,0 9 15 15,0 3-3-15,-2 4-3 16,-5 2-2-16,-2 1 22 15,1-3-54-15,-5-8-326 16</inkml:trace>
  <inkml:trace contextRef="#ctx0" brushRef="#br0" timeOffset="17872.2364">10872 8472 1058 0,'-2'-1'451'0,"-2"5"-248"0,4 10-105 15,9 11-116-15</inkml:trace>
  <inkml:trace contextRef="#ctx0" brushRef="#br0" timeOffset="18473.2098">11138 8746 904 0,'-4'-1'430'0,"-4"-1"-198"16,14 2-108-16,13 0-42 16,21 3-56-16,9 0-8 0,8-1-7 15,4 3-3-15,-5-3-1 16,-3 2 1-16,-16 0-47 16,-12-2-49-16,-16 2-91 15,-10-4-55-15,-10-2-34 16,-4-3 43-16,-2-7 104 15,4-1 77-15,5-1 114 16,4-2 17-16,8 3 43 16,6 3 6-16,5 5 8 15,0 5 11-15,-1 9-29 16,-5 4-15-16,-9 6-28 16,-4 1-19-16,-8-2-25 15,3-1-1-15,5-8-274 16</inkml:trace>
  <inkml:trace contextRef="#ctx0" brushRef="#br0" timeOffset="18721.4413">11732 8599 1127 0,'-1'0'482'0,"-3"4"-254"16,4 6-84-16,4 11-85 15,0 4-9-15,1 6-20 16,1 3-11-16,-2-4-7 16,0 1 3-16,2-8-80 15,-4-6-78-15</inkml:trace>
  <inkml:trace contextRef="#ctx0" brushRef="#br0" timeOffset="18937.7316">11719 8547 912 0,'9'-7'436'0,"19"-3"-169"15,8 8-47-15,1 2-87 16,4 11-31-16,-7 8-47 15,-9 0-25-15,-19 8-16 16,-11-4 0-16,-24-8 2 0,-4-2 4 16,1-10-1-16,4-3-4 15,12-2-32-15,7-3-55 16,4 5-267-16</inkml:trace>
  <inkml:trace contextRef="#ctx0" brushRef="#br0" timeOffset="26729.9361">1936 9826 607 0,'-6'1'329'16,"-6"0"-92"-16,16 6-81 0,12 2-23 15,15 2-31-15,17 1-9 16,16-1-22-16,4-2-16 16,6 3-20-16,-8-6-2 15,-20 6-29-15,-7-3-58 16</inkml:trace>
  <inkml:trace contextRef="#ctx0" brushRef="#br0" timeOffset="26906.353">1964 9998 451 0,'10'2'325'0,"14"5"87"16,11 3-84-16,19-2-45 15,6-1-33-15,10-4-93 16,1-1-50-16,-13-2-38 16,-9 0-84-16</inkml:trace>
  <inkml:trace contextRef="#ctx0" brushRef="#br0" timeOffset="27688.5355">3118 9992 606 0,'16'-6'321'0,"17"-5"-74"16,-3-3-30-16,-9-7-63 15,-6-2-26-15,-13-5-38 16,-7-3-21-16,-16 5-33 16,-9-3-13-16,-8 10-30 15,-3 8-12-15,5 12-9 16,1 14-2-16,11 12 6 15,10 8 3-15,12 7 4 0,11-2 3 16,12-3 2-16,4-8 3 16,3-14 7-16,4-5 2 15,-1-12 12-15,-1-5 5 16,-4-6 7-16,-5-5 3 16,-7 3-6-16,-2 1-1 15,-11 6-4-15,-1 7-5 0,-8 13 2 16,-3 10-3-16,3 15-3 15,1 5-2-15,7 10-2 16,4 2-1-16,3 8 1 16,0 4 3-16,-3-10 4 15,1-4 2-15,-3-16-29 16,-2-13-49-16</inkml:trace>
  <inkml:trace contextRef="#ctx0" brushRef="#br0" timeOffset="28067.7605">3446 10142 837 0,'13'-1'370'16,"16"-2"-177"-16,4 1-39 16,8 4-54-16,-5 1-33 15,-6 4-45-15,-7-1-10 16,-21 4 0-16,-5 0 3 16,-15-3 2-16,-1 1 1 0,1-3-6 15,5 0-11-15,13 3-9 16,4-2-4-16,14 9-3 15,1 1 14-15,0 7 10 16,-4 3 7-16,-15 0 17 16,-10 0-2-16,-19-3 4 15,-2-6 1-15,-4-12-22 16,5-7-36-16,14-12-149 16</inkml:trace>
  <inkml:trace contextRef="#ctx0" brushRef="#br0" timeOffset="28288.3653">4087 10088 1318 0,'0'-3'634'16,"1"3"-245"-16,1 0-148 16,-2 0-119-16,-2 0-112 15</inkml:trace>
  <inkml:trace contextRef="#ctx0" brushRef="#br0" timeOffset="28860.2314">4780 9475 735 0,'-24'27'311'0,"-18"17"-166"0,-4 26-65 15,11 17-13 1,12 26-16-16,12 8-12 0,30-4-16 16,9-11-5-16,22-20-1 15,9-14 5-15,2-18 9 16,1-4-80-16</inkml:trace>
  <inkml:trace contextRef="#ctx0" brushRef="#br0" timeOffset="29234.4546">5105 9572 1102 0,'0'0'444'0,"-1"5"-288"0,6 12-71 16,10 22-72-16,9 13 8 16,16 23 5-16,6 12-4 15,7 5-5-15,-5-6-2 16,-7-19 1-16,-12-17 0 15,-14-24 3-15,0-8 34 16,-5-17 81-16,0-7 18 16,2-17 21-16,1-8-28 0,4-20-78 15,7-9-21-15,10-16-28 16,5 0-9-16,3 13-9 16,-4 11 0-16,-13 22 0 15,-8 9-16-15,-11 13-136 16,-6 7-99-16</inkml:trace>
  <inkml:trace contextRef="#ctx0" brushRef="#br0" timeOffset="29567.9643">5757 10096 936 0,'0'0'426'15,"1"7"-181"-15,-1 4-77 16,0 14-99-16,0 7 8 15,2 10-24-15,2 7-14 16,-1-1-11-16,-1-5-11 0,2-14 1 16,0-9 2-16,-1-10-13 15,-1-6-29-15,-3-12-151 16,-3-7-218-16</inkml:trace>
  <inkml:trace contextRef="#ctx0" brushRef="#br0" timeOffset="29717.3007">5758 10036 627 0,'14'-8'377'0,"17"-13"-25"16,6 13-66-16,3 8-79 16,-5 10-32-16,-8 14-49 15,-8 2-23-15,-19 1-25 16,-3 1-9-16,-14-5-10 16,-3-4-12-16,-5-10-17 15,2-7-79-15</inkml:trace>
  <inkml:trace contextRef="#ctx0" brushRef="#br0" timeOffset="30230.2788">6383 10025 890 0,'4'4'383'16,"15"0"-168"-16,13 2-52 16,23-4 10-16,4-2-27 15,18 0-56-15,1-2 2 16,-21 4-149-16</inkml:trace>
  <inkml:trace contextRef="#ctx0" brushRef="#br0" timeOffset="30581.2447">7071 9707 1061 0,'3'-2'425'0,"7"4"-272"15,2 13-62-15,14 24-59 16,4 18 7-16,9 22 5 16,1 10-5-16,-4 0-4 15,-6-7-6-15,-12-17-8 0,-3-9-3 16,-2-23-25-16,1-9 69 15,-3-22 80-15,2-14 19 16,-4-24 58-16,5-10-63 16,9-17-67-16,1-9-19 15,10-8-37-15,-4-3-10 16,-7 12-18-16,-2 16-7 16,-19 27-89-16,-4 17-84 0</inkml:trace>
  <inkml:trace contextRef="#ctx0" brushRef="#br0" timeOffset="31079.8015">7704 10136 1076 0,'-1'-12'531'0,"-1"-6"-199"0,2 15-171 15,-4 7-55-15,0 25-82 16,1 9-27-16,1 25 2 16,2 9 2-16,4 7 2 15,1-6 0-15,3-18-15 16,1-11-28-16,-1-24-91 16,0-5-62-16</inkml:trace>
  <inkml:trace contextRef="#ctx0" brushRef="#br0" timeOffset="31198.3167">7758 10318 821 0,'12'4'321'0,"14"3"-228"16,-1 4-33-16,7 3-29 0,1-3-139 16</inkml:trace>
  <inkml:trace contextRef="#ctx0" brushRef="#br0" timeOffset="31441.0904">8165 10221 1124 0,'-5'4'467'15,"-11"7"-262"-15,0 3-65 0,-6 6-57 16,0 1-19-16,4-5-28 16,1-3-9-16,3-8 4 15,0-5 0-15,2-9-19 16,2-5-8-16,5-2-21 15,5 0-12-15,10 3-6 16,2 7-4-16,7 7 2 16,0 6 6-16,5 12 13 15,2-1 7-15,-3 8 9 16,-1-1 37-16,-5-1-181 16</inkml:trace>
  <inkml:trace contextRef="#ctx0" brushRef="#br0" timeOffset="31601.3383">8304 10183 953 0,'7'10'394'0,"-4"8"-224"0,1 5-30 16,1 6-43-16,-5 0-21 15,3 1-32-15,-1-3-89 16</inkml:trace>
  <inkml:trace contextRef="#ctx0" brushRef="#br0" timeOffset="31785.6101">8414 10231 884 0,'-10'3'345'0,"-12"10"-227"15,0 1-39-15,0 4-34 16,3 2-15-16,13-3-33 15,6 0-3-15,15-3-1 16,10-2 3-16,6-8 10 16,2 1-24-16</inkml:trace>
  <inkml:trace contextRef="#ctx0" brushRef="#br0" timeOffset="32093.4609">8583 10360 812 0,'7'0'381'0,"9"-1"-151"0,8 1-73 15,11 0-60-15,-5-2-14 16,-2 0-14-16,-4-4-9 16,-10-2-14-16,-1-1-2 15,-13-5-14-15,-3 0-11 16,-14 2-19-16,-4-1-8 15,-9 7-11-15,2 4 1 16,1 8 0-16,3 5-3 16,10 12 2-16,5 5 1 0,12 8 1 15,5 5 4-15,8 1 9 16,2-1 4-16,-2-5 9 16,-1-5 4-16,-9-9 13 15,-1-6-43-15</inkml:trace>
  <inkml:trace contextRef="#ctx0" brushRef="#br0" timeOffset="32277.3168">8994 10256 1202 0,'-1'1'493'0,"-4"6"-285"15,2 5-67-15,0 9-76 16,1 2-14-16,2 5-51 0,1 3-57 16</inkml:trace>
  <inkml:trace contextRef="#ctx0" brushRef="#br0" timeOffset="32577.9793">9347 10315 924 0,'-8'8'453'0,"-4"8"-164"0,-6 0-153 16,-10-2-42-16,-2-7-51 16,-5-5-14-16,2-9-19 15,4-5-10-15,5-9-13 16,4-1-5-16,12 3-2 15,7 3-4-15,14 7-10 16,5 4 5-16,10 9 17 16,3 6 12-16,-6 11 26 15,4 6 5-15,-9 5 9 16,-4 0 0-16,-3-3-1 16,-9-1-4-16,1-9-92 15</inkml:trace>
  <inkml:trace contextRef="#ctx0" brushRef="#br0" timeOffset="32725.313">9212 10006 959 0,'1'10'474'0,"4"7"-97"0,5 15-314 15,1 3 142-15</inkml:trace>
  <inkml:trace contextRef="#ctx0" brushRef="#br0" timeOffset="33156.9869">9656 9623 1115 0,'34'24'452'0,"47"52"-302"15,5 28-17-15,-13 22-64 16,-17 7-11-16,-46-3-9 15,-28-8-4-15,-31-17-4 16,-2-15-3-16,0-39-2 16,11-16-5-16,11-19 3 15</inkml:trace>
  <inkml:trace contextRef="#ctx0" brushRef="#br0" timeOffset="33916.0588">1961 11563 819 0,'23'5'369'0,"13"-2"-195"15,23 2-34-15,9 0-26 16,2-5-46-16,-2-2-22 16,-16 1-64-16,-11-1-95 15</inkml:trace>
  <inkml:trace contextRef="#ctx0" brushRef="#br0" timeOffset="34052.3235">2007 11718 787 0,'15'3'398'0,"28"3"-115"16,15 0-72-16,7-5-91 15,15 0-35-15,-2-2-117 16</inkml:trace>
  <inkml:trace contextRef="#ctx0" brushRef="#br0" timeOffset="34554.1069">3119 11609 762 0,'2'-7'391'0,"4"-10"-103"16,-3-5-69-16,-6-4-86 15,-3-2-34-15,-12-1-56 16,-8 6-28-16,1 15-30 16,-8 7-7-16,3 16-12 15,2 9 4-15,12 7 4 16,13 2 0-16,20 0 8 15,4-1 5-15,12-13 10 16,-1-1 3-16,-1-13 8 16,5-6 4-16,-11-6 6 15,-2-7 3-15,-7-3 1 16,-4-1-4-16,-4 2-4 16,-2 3-3-16,-5 8-29 15,-1 5-6-15,-1 15-4 16,1 9-3-16,3 17 22 15,4 9 3-15,1 17-5 16,2 9 4-16,-7 8 6 16,-2-5 1-16,-1-18 9 0,0-13 2 15,4-23-9 1,5 0-112-16</inkml:trace>
  <inkml:trace contextRef="#ctx0" brushRef="#br0" timeOffset="34900.223">3382 11860 1093 0,'5'-6'467'0,"15"-5"-255"15,5 2-75-15,8 6-71 16,0 2-22-16,-3 3-24 15,-1 4-5-15,-13 3-10 16,-4 1-2-16,-16 4-1 16,-7 5 0-16,-7 0 4 15,0-3 0-15,4-5-2 16,7-6-7-16,6 3-4 16,7-1-4-16,9 7-1 15,-4 2 8-15,0 4 6 16,-11 2 6-16,-13 0 9 15,-3-4 2-15,-11-4 18 16,1-6-30-16,-4-10-108 0,4-3-101 16</inkml:trace>
  <inkml:trace contextRef="#ctx0" brushRef="#br0" timeOffset="35115.189">4002 11599 1344 0,'-2'0'626'15,"0"0"-257"-15,-2 1-241 16,3-1-43-16,0 0 312 15</inkml:trace>
  <inkml:trace contextRef="#ctx0" brushRef="#br0" timeOffset="35692.21">4569 11311 677 0,'8'-11'372'0,"3"-9"-71"16,-3 4-38-16,2 14-118 15,-1 9-48-15,9 30-71 16,2 16-25-16,2 21 16 16,4 10-5-16,1-2-1 15,2-9 0-15,6-16 0 16,-2-13 2-16,-2-22 29 15,3-13 40-15,-6-21 57 16,4-13 13-16,-7-18-16 0,-2-8-37 16,-1-15-53-16,-6-9-14 15,4-4-15-15,-4 3-16 16,-4 24-94-16,3 16-93 16</inkml:trace>
  <inkml:trace contextRef="#ctx0" brushRef="#br0" timeOffset="36009.3579">5276 11682 1154 0,'-2'5'435'0,"-2"10"-294"16,-2 10-56-16,1 18-6 16,0 7-4-16,0 9-26 15,5 2-15-15,1-8-15 0,2-9-2 16,5-19-16-16,-1-7-34 15,-3-12-97-15,-4-8-166 16</inkml:trace>
  <inkml:trace contextRef="#ctx0" brushRef="#br0" timeOffset="36164.9606">5234 11680 523 0,'21'-8'337'0,"22"-5"11"15,4 11-76-15,-1 13-93 16,-9 9-29-16,-15 9-61 15,-12 4-5-15,-21 7-32 16,-10 1-6-16,-17-4-8 16,0-6-4-16,5-22-561 15</inkml:trace>
  <inkml:trace contextRef="#ctx0" brushRef="#br0" timeOffset="36536.1016">4467 11009 855 0,'-26'29'321'0,"-27"42"-211"15,6 19-13-15,13 33-8 16,18 10-11-16,34 9-42 15,17 1-18-15,28-18 16 16,8-12 2-16,5-30 10 16,-3-16 5-16,-3-24-340 15</inkml:trace>
  <inkml:trace contextRef="#ctx0" brushRef="#br0" timeOffset="36984.3895">5782 11590 979 0,'-1'0'451'16,"1"-5"-196"-16,29 7-114 16,16 2-47-16,33-1-33 15,15 3-15-15,19-4-23 16,5 3-9-16,-6-3-416 15</inkml:trace>
  <inkml:trace contextRef="#ctx0" brushRef="#br0" timeOffset="37340.0349">6939 11334 946 0,'-24'3'352'0,"-26"12"-275"16,5 15-48-16,2 22-33 16,13 8 0-16,22 7 9 15,12 1 18-15,33-3 37 16,6-8 22-16,18-13 49 15,5-13 8-15,2-23 29 16,6-12 22-16,-13-25 5 16,-11-12-7-16,-22-15-48 15,-15-5-42-15,-29-12-62 16,-17-2-18-16,-21 4-64 16,-5 5-52-16,2 28-164 15,8 20-162-15</inkml:trace>
  <inkml:trace contextRef="#ctx0" brushRef="#br0" timeOffset="37511.3925">7278 11474 998 0,'-7'-3'456'15,"-17"1"-223"-15,-11 7-90 16,-23 16-123-16,-8 12-13 15,-4 13-6-15,3 2 26 16,20 4-148-16</inkml:trace>
  <inkml:trace contextRef="#ctx0" brushRef="#br0" timeOffset="37893.3304">7411 11065 1024 0,'16'3'430'16,"24"12"-242"-16,10 12-57 16,17 45-56-16,-3 19-16 15,-12 27-2-15,-11 6 2 16,-44-5 6-16,-21-6-3 15,-33-17-21-15,-11-5-6 16,5-24-1-16,11-11-25 0</inkml:trace>
  <inkml:trace contextRef="#ctx0" brushRef="#br0" timeOffset="38674.4245">1763 13175 735 0,'10'6'358'15,"8"1"-34"-15,32 1-274 16,17-4 4-16,20-4-3 16,2-4-3-16,-13-2-44 15,-9 5-88-15</inkml:trace>
  <inkml:trace contextRef="#ctx0" brushRef="#br0" timeOffset="38824.3057">1802 13327 928 0,'19'1'403'0,"34"2"-177"15,11 1-49-15,15 2-46 16,3-3-28-16,-9 2-65 16,-5 0-71-16</inkml:trace>
  <inkml:trace contextRef="#ctx0" brushRef="#br0" timeOffset="39360.3175">3178 13248 984 0,'1'-4'435'0,"0"-3"-219"15,0-3-54-15,-2-3-71 16,-4-2-26-16,-13-1-32 15,-6-1-11-15,-11 4-16 16,-2 4-5-16,7 7-10 16,7 2-6-16,9 8-11 15,11 4-8-15,9 8-1 16,6 1 2-16,13 1 14 0,6-2 10 16,2-6 10-1,3-2 4-15,-4-9 4 0,-4-1 2 16,-10-4 5-16,-5-1 1 15,-10 2-6-15,-4 2-6 16,-9 6-5-16,1 9-2 16,-2 13 0-16,5 9 2 15,6 17 4-15,4 1 1 16,4 2 3-16,0-4 2 0,0-11 0 16,-2-7 3-16,0-11 2 15,-3-7 6-15,2-8-76 16,-1-6-128-16</inkml:trace>
  <inkml:trace contextRef="#ctx0" brushRef="#br0" timeOffset="39719.4972">3392 13462 783 0,'5'-3'431'0,"9"-9"-46"16,7 5-197-16,8 5-111 15,-1 1-24-15,-3 3-39 16,-5 4-7-16,-10 3-3 0,-10 5 1 16,-12 7 1-16,-8-3 3 15,-5-1-10-15,7-4-12 16,13-4-16-16,5 2-3 15,12-3 6-15,7 3 6 16,6 3 10-16,4 0 1 16,-4 3 1-16,-4 0 1 0,-16 2 18 15,-7 0 17-15,-19-1 17 16,-1-3 9-16,-9-9-6 16,1-10-20-16,13-5-127 15,1-4-229-15</inkml:trace>
  <inkml:trace contextRef="#ctx0" brushRef="#br0" timeOffset="39891.2722">3990 13296 1586 0,'0'-1'632'0,"0"1"-448"16,0 0-83-16,0 0 313 16</inkml:trace>
  <inkml:trace contextRef="#ctx0" brushRef="#br0" timeOffset="40453.5003">4364 12977 821 0,'6'-18'380'16,"9"-14"-141"-16,3 10-30 15,4 22-85-15,2 20-23 16,-4 27-64-16,3 12-10 16,1 16-3-16,0-1 0 15,4 6-4-15,-4-4 1 16,2-12-2-16,-3-12 0 15,-4-29 29-15,2-16 35 16,1-29 28-16,4-15 13 0,7-25-11 16,-1-10-27-1,3-2-30-15,-3 2-16 0,-2 7-19 16,-3 9-31-16,-12 11-123 16,-4 10-78-16</inkml:trace>
  <inkml:trace contextRef="#ctx0" brushRef="#br0" timeOffset="40773.5775">4986 13382 1296 0,'-5'0'535'16,"-2"9"-326"-16,1 7-74 16,0 19-75-16,6 9-16 15,1 6-19-15,2-1-3 16,5 0-8-16,-4-9-3 0,1-8 7 15,5-3-38-15,-8-18-133 16,4-3-136-16</inkml:trace>
  <inkml:trace contextRef="#ctx0" brushRef="#br0" timeOffset="40971.5564">4946 13339 934 0,'21'-12'460'0,"22"-6"-151"16,4 8-83-16,7 16-95 16,-8 10-27-16,-15 10-44 15,-13 3-9-15,-29 4-10 16,-11 0-4-16,-16-6 0 16,-1-4-3-16,4-15-8 15,7-4-15-15,5-4-119 16</inkml:trace>
  <inkml:trace contextRef="#ctx0" brushRef="#br0" timeOffset="41489.4497">5779 13246 824 0,'5'0'365'16,"16"2"-148"-16,16 0-86 16,18-2-47-16,10 1-21 15,4 3-37-15,-4 1 4 0,-15 7-151 16,-11 4-216-16</inkml:trace>
  <inkml:trace contextRef="#ctx0" brushRef="#br0" timeOffset="41729.4776">5853 13421 553 0,'6'5'365'0,"13"11"30"15,6-1-77-15,7-2-63 16,13-3-34-16,12-7-63 16,-1-1-36-16,4-1-54 15,-10-3-21-15,-20 0-18 0,-6 2-46 16</inkml:trace>
  <inkml:trace contextRef="#ctx0" brushRef="#br0" timeOffset="47332.8248">6686 13167 573 0,'6'-6'314'0,"5"-1"-84"15,11-1-88-15,6 6-33 16,14 5-65-16,0 5-23 16,-8 9-19-16,-6 0 0 15,-22 1 9-15,-6 2 2 16,-8-2 4-16,1-2 3 16,-2-7 24-16,3-5 17 0,6-4 1 15,1-2-3-15,-1 2-9 16,5 0-13-16,18 10 5 15,29 27 3-15,-35-7-12 16,-8 3-4-16,-14 2 2 16,-6 1 1-16,-18-7 4 15,-3-9 0-15,-5-9-11 16,-3-10-17-16,10-8-46 16,7 1-37-16,16 2-153 15</inkml:trace>
  <inkml:trace contextRef="#ctx0" brushRef="#br0" timeOffset="47523.2852">7223 13409 1230 0,'0'1'538'0,"0"-1"-273"16,1-1-165-16,-1 0-111 16</inkml:trace>
  <inkml:trace contextRef="#ctx0" brushRef="#br0" timeOffset="47839.9388">7477 13281 1553 0,'5'-14'63'0,"4"-3"-11"16,6-12 53-16,-4 7-34 15,-2 4-5-15,-4 9 10 16,-3 4 0-16,-2 6-14 16,0 7-5-16,0 13-23 15,2 3-6-15,2 14-8 0,-3 7-6 16,-1 7-7-16,0 1 0 16,4-8 0-16,4-7-19 15,11-21-154-15</inkml:trace>
  <inkml:trace contextRef="#ctx0" brushRef="#br0" timeOffset="48169.0116">7881 13185 889 0,'-12'0'418'16,"-14"0"-189"-16,-3 8-103 16,5 9-41-16,1 8-47 15,11 7-6-15,9 13-14 16,6 1-1-16,15-1 4 16,6-6-2-16,6-12 25 15,1-9 16-15,3-14 20 16,-2-8 22-16,1-13 19 15,-3-11-3-15,-11-8-1 16,-8-6-19-16,-14 2-40 0,-12 3-16 16,-12 11-47-16,1 8-60 15,4 11 332-15</inkml:trace>
  <inkml:trace contextRef="#ctx0" brushRef="#br0" timeOffset="48376.2288">7896 12942 696 0,'8'-1'351'0,"10"-3"-99"15,6 8-95-15,17 7-85 16,3 1-24-16,8 5-52 15,3-3-188-15</inkml:trace>
  <inkml:trace contextRef="#ctx0" brushRef="#br0" timeOffset="48675.2538">8428 12814 909 0,'-13'-2'401'0,"-9"1"-199"0,-2 1-53 15,-1 10-72-15,4 7-27 16,1 11-39-16,3 8-11 16,9 4-12-16,8 0-1 15,14-5 13-15,7-7 18 16,5-10 28-16,-2-7 9 15,-2-10 2-15,-6-1-3 16,-6-8 13-16,-5 0 3 0,-7-3-3 16,-8-6-10-16,-5 0-60 15,-3-4-52-15</inkml:trace>
  <inkml:trace contextRef="#ctx0" brushRef="#br0" timeOffset="49125.3007">8657 13504 836 0,'6'-3'485'0,"2"-3"-61"15,-1 0-152-15,-2 2-150 16,-3 2-54-16,1 1-95 15,-3 1-48-15</inkml:trace>
  <inkml:trace contextRef="#ctx0" brushRef="#br0" timeOffset="49571.1873">9311 13231 563 0,'-7'-2'360'0,"-14"1"6"16,-1 2-174-16,-5 7-111 15,-2 5-41-15,1 11-42 16,5 6-7-16,7 13-2 16,4 2 3-16,15 1 11 15,6-2 9-15,16-12 34 16,6-2 17-16,6-14 24 15,0-9 9-15,-4-11 14 16,-6-6 3-16,-13-8 14 16,-8-4-5-16,-12-6-35 15,-12 3-21-15,-8 3-47 16,-5 5-3-16,2 8-129 16,9 5-447-16</inkml:trace>
  <inkml:trace contextRef="#ctx0" brushRef="#br0" timeOffset="49723.2023">9576 13543 967 0,'-1'-3'583'0,"-4"-2"-33"16,-2-1-289-16,7-3-161 15,2-2-79-15</inkml:trace>
  <inkml:trace contextRef="#ctx0" brushRef="#br0" timeOffset="50140.3356">9622 13195 1071 0,'6'-5'454'0,"10"-4"-239"0,9-2-79 16,12 1-63-16,4 3-23 15,-2 5-35-15,-1 1-7 16,-10 3-6-16,-10 4-2 15,-16 5 0-15,-5 2 0 16,-5 4-1-16,1-3-5 16,7-4-5-16,8 0-3 15,14-1-2-15,9 4 4 16,9 2 3-16,-2 4 3 16,-10 5 2-16,-15 5 12 0,-26 7 23 15,-15-2 7-15,-17 1 9 16,-4-11-7-16,9-12-10 15,6-8-26-15,14-7-167 16,16 2-249-16</inkml:trace>
  <inkml:trace contextRef="#ctx0" brushRef="#br0" timeOffset="50310.2978">10237 13311 1399 0,'1'-1'612'0,"-2"-1"-330"16,2 2-123-16,-1-2-124 0</inkml:trace>
  <inkml:trace contextRef="#ctx0" brushRef="#br0" timeOffset="50772.4384">10501 13174 1110 0,'1'-4'493'0,"0"1"-271"0,0 4-56 15,-1-1-83-15,1 13-30 16,10 57-13-16,-2-19-3 15,2 5-11-15,2 1-5 16,3-11-34-16,2-9-74 16</inkml:trace>
  <inkml:trace contextRef="#ctx0" brushRef="#br0" timeOffset="51098.453">10939 13182 1098 0,'-15'-10'497'0,"-18"-4"-240"16,-1 3-70-16,4 11-106 16,3 5-39-16,4 12-48 15,4 7-7-15,7 10-1 16,2 6 1-16,11 6 11 15,8-1 4-15,6-6 13 16,13-5 10-16,17-20 23 16,3-7 14-16,6-15 12 0,-4-10 12 15,-17-9 18-15,-7-9 0 16,-17-6-6-16,-9 0-18 16,-14 5-41-16,-7 5-19 15,-10 10-45-15,1 4-58 16</inkml:trace>
  <inkml:trace contextRef="#ctx0" brushRef="#br0" timeOffset="52071.0565">10987 12834 599 0,'0'-5'320'15,"6"-6"-51"-15,8-3-69 16,15-1-67-16,7 3-22 0,12 8-37 15,-2 2-14-15,-5 11-14 16,-8 1-7-16,-16 6-18 16,-7 1-1-16,-17 1 0 15,-2 4 0-15,-5-4 2 16,-2 0-3-16,8-7-1 16,0-10-4-16,8-2-13 15,8-6-2-15,7 0-11 16,5 5-2-16,6 6 2 15,0 4 0-15,-8 11 6 16,-2 4 8-16,-15 2 17 16,-10 5 5-16,-15-3 3 15,-5-3-1-15,-4-7-6 16,3-8-6-16,8-6-81 16,3-4-176-16</inkml:trace>
  <inkml:trace contextRef="#ctx0" brushRef="#br0" timeOffset="53217.2077">1730 14692 1021 0,'10'4'408'0,"22"0"-254"16,17 3-28-16,18-7-29 16,3 0-25-16,-2-1-82 15,-9-4-112-15</inkml:trace>
  <inkml:trace contextRef="#ctx0" brushRef="#br0" timeOffset="53426.3298">1802 14832 884 0,'13'1'399'16,"23"2"-153"-16,14 1-102 16,18-2-38-16,-4-1-22 0,-3-3-36 15,-3-3-92-15</inkml:trace>
  <inkml:trace contextRef="#ctx0" brushRef="#br0" timeOffset="53744.6442">1745 14532 856 0,'0'-9'416'0,"5"-12"-123"15,10 2-74-15,14 4-87 16,7 6-30-16,11 10-62 0,0 6-21 16,1 18-14-16,-7-1 3 15,-12-6 4-15,0-3 11 16,-3-15 25-16,2-7 20 16,2-7 22-16,-3-6-5 15,-9-3-15-15,-6 0-16 16,-14 3-111-16,-3 6 61 15</inkml:trace>
  <inkml:trace contextRef="#ctx0" brushRef="#br0" timeOffset="55530.4558">2696 14751 1129 0,'1'2'460'0,"10"3"-262"16,12 3-69-16,29-1-45 15,11-1-13-15,17-4-32 16,6-2-12-16,-1-7-96 16,0-1-463-16</inkml:trace>
  <inkml:trace contextRef="#ctx0" brushRef="#br0" timeOffset="55889.6916">3518 14670 817 0,'1'-9'377'0,"6"-11"-147"15,0-1-26-15,3-9-32 16,4 0-21-16,1-2-42 16,-2 5-20-16,-4 9-18 15,-3 8-22-15,-4 20-16 16,0 5-8-16,-1 19-21 16,1 5 6-16,3 7-2 15,0 7 1-15,2 1-2 16,0 1 1-16,-4-7 0 15,2-6 1-15,3-15-1 16,-1-11-8-16,5-12-123 16</inkml:trace>
  <inkml:trace contextRef="#ctx0" brushRef="#br0" timeOffset="56097.259">3967 14909 1261 0,'0'-6'546'0,"3"-2"-303"16,-6 1-97-16,3 6-84 15,5 0-96-15</inkml:trace>
  <inkml:trace contextRef="#ctx0" brushRef="#br0" timeOffset="56767.2269">4458 14662 375 0,'11'-3'303'0,"2"-3"28"0,-2-4-60 16,3-4-23-16,-9-4-47 15,4 1-19-15,-6 1-36 16,-3-1-14-16,-6 3-35 16,-5 1-22-16,-13 2-41 15,-9 1-17-15,-8 9-25 16,-5 4-6-16,3 10-6 15,11 11-3-15,13-3-2 16,10 5-6-16,20-2 0 16,5-6 3-16,11 0 7 15,6-9 9-15,1-7 7 16,-1-5 4-16,0-4 4 16,-9-3 3-16,-5-2 2 15,-6-1 1-15,-10 3 3 16,0 1-2-16,-5 4-4 15,-3 3-5-15,4 2-14 16,1 0-3-16,0 0-5 0,0 0-1 16,8 16 1-16,22 36 7 15,-17-23 14-15,-2 3 8 16,-11 2 16-16,-4 0 1 16,-16-3 3-16,-3-1 0 15,-10-10 1-15,-7-5-1 16,-4-12-7-16,-3-3-4 0,9-5-26 15,8-1-34-15,19-3-134 16,10-2-95-16</inkml:trace>
  <inkml:trace contextRef="#ctx0" brushRef="#br0" timeOffset="57044.8407">4937 14728 1152 0,'2'-1'580'15,"2"1"-164"-15,-4-4-108 16,0 3-103-16,0 0-52 16,0 0-77-16,0 0-23 15,0 0-46-15</inkml:trace>
  <inkml:trace contextRef="#ctx0" brushRef="#br0" timeOffset="57651.3541">5269 14758 686 0,'6'-2'362'0,"6"-4"-122"0,11-8-47 15,5-4-27-15,7-10-68 16,-1-4-29-16,-4-2-39 16,-4-3-7-16,-11 0-5 15,-2 3-1-15,-7 3 10 16,-3 10 13-16,-5 14 10 16,-5 9-4-16,3 27-16 15,-1 9-14-15,5 17-12 16,1 7 2-16,5 1 5 15,1-1 1-15,9-6-2 16,1-8 1-16,8-19-39 16,4-10-66-16</inkml:trace>
  <inkml:trace contextRef="#ctx0" brushRef="#br0" timeOffset="58003.6232">6013 14583 799 0,'-13'-8'461'0,"-8"-6"-65"16,-1 9-196-16,-7 2-39 0,1 7-81 15,-5 5-33-15,0 6-43 16,4 6-13-16,11 9-15 15,4 5-2-15,17 6 3 16,9 2 2-16,18-5 12 16,8-7 8-16,9-14 25 15,4-12 14-15,-1-19 38 16,1-7 17-16,-10-12 27 16,-9-2 8-16,-23-3-4 15,-12 0-17-15,-27 3-45 16,-11-1-19-16,-9 10-49 15,-1 1-49-15,12 11-188 16</inkml:trace>
  <inkml:trace contextRef="#ctx0" brushRef="#br0" timeOffset="59467.9283">6176 14328 1109 0,'3'-4'471'0,"12"0"-262"15,8-1-48-15,20 5-67 16,5 1-26-16,8 3-35 16,3-2-7-16,-1-2-85 15,5-2-81-15</inkml:trace>
  <inkml:trace contextRef="#ctx0" brushRef="#br0" timeOffset="59912.3052">6756 14203 741 0,'4'-10'416'16,"-1"-11"-67"-16,16 2-149 15,1 0-25-15,6 11-62 16,1 7-18-16,-4 15-46 15,-4 7-14-15,-11 10 2 16,-7 6-4-16,-16 3-4 16,-5 3-4-16,-8-7-7 15,-4-2-4-15,5-12-2 16,-3-8-5-16,7-14-9 16,-1-12-7-16,11-3-13 15,9-3-2-15,19 12-4 16,-8 2-3-1,1 2 20-15,35 1 11 0,8 14 25 0,1 10 14 16,-22 8 10-16,-4-1-3 16,1-6-6-16,-4-10 14 15</inkml:trace>
  <inkml:trace contextRef="#ctx0" brushRef="#br0" timeOffset="60421.4104">7650 14302 878 0,'9'0'407'0,"19"2"-151"15,14-2-71-15,25 0-44 16,11-6-31-16,17 0-48 15,2-2-15-15,-7 2-24 16,-13 5-1-16,-26-2 1 16,-14 2-25-16,-25-2-141 15,-5 3-119-15</inkml:trace>
  <inkml:trace contextRef="#ctx0" brushRef="#br0" timeOffset="60780.2329">8050 14313 364 0,'-4'0'221'0,"-2"0"-38"16,3 6-80-16,1-1-31 15,1 7-25-15,1 2 4 16,0 11 26-16,1 7 17 16,1 11 5-16,3 4-3 15,6 6-22-15,3 0-17 0,2 5-3 16,0-4 11-16,-11 2 24 16,-10-1 16-16,-13-9 8 15,-9-2-13-15,-10-19-17 16,-4-12-12-16,-1-13-20 15,2-7 7-15,4-9-9 16,9 0-7-16,2-4-13 16,12 3-59-16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11:21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 16953 542 0,'3'6'280'0,"4"5"-45"0,6 2-105 16,4-15-34-16,3-9 8 16,5-11 1-16,116-498 288 62,-144 515-322-62,-1 1-8 0,-2 5 33 16,-4 7-8-16,2 25-50 15,1 13-22-15,11 23-11 16,4 6 0 0,18 2-3-16,5-9 1 0,1-14 0 15,5-10 0-15,-6-16 2 16,-2-5 0-16,-6-6-78 15,-3-5-70-15</inkml:trace>
  <inkml:trace contextRef="#ctx0" brushRef="#br0" timeOffset="136.9354">1984 16823 991 0,'12'2'354'0,"18"6"-300"0,9 1-30 15,11-1 24-15,0 2-69 16</inkml:trace>
  <inkml:trace contextRef="#ctx0" brushRef="#br0" timeOffset="298.972">1831 16720 1045 0,'-11'-3'509'0,"-10"-1"-205"0,10 4-163 16,8 1-52-16,9 12-76 16,10 1-17-16,16 2-51 15,7 0-95-15</inkml:trace>
  <inkml:trace contextRef="#ctx0" brushRef="#br0" timeOffset="633.6777">2382 16839 1012 0,'16'1'403'0,"22"2"-275"16,8 2-35-16,-5-6-44 15,-5 1-16-15,-8-1-9 16,-11-5 2-16,-7 0 9 15,-7-8 5-15,-7-3 3 0,-7-1-5 16,-8-8-13-16,-3 5-9 16,-10 7-12-16,-2 5-5 15,3 20-5-15,3 11 2 16,10 13 7-16,8 4 5 16,5-1 7-16,7 0-1 15,10-3 0-15,3 7-2 16,4 6-2-16,0 0-2 0,-1-2-54 15,0-9-94 1</inkml:trace>
  <inkml:trace contextRef="#ctx0" brushRef="#br0" timeOffset="948.3309">2897 16759 1105 0,'-9'19'498'16,"-7"12"-244"-16,-5 0-130 15,1 1-34-15,0-10-48 16,-1-7-4-16,3-11-64 16,-3-6-36-16,0-7-58 15,3-2-24-15,4-1 48 16,5-2 30-16,5 0 69 0,4 4 29 15,8 2 27-15,7 5 11 16,10 8-1-16,7 5-12 16,6 6 6-16,-2 0 2 15,2-3-10-15,-5 3-3 16,-4 1-22-16,1-1-86 16</inkml:trace>
  <inkml:trace contextRef="#ctx0" brushRef="#br0" timeOffset="1371.2232">3611 16795 809 0,'8'0'372'16,"14"-3"-131"-16,10 3-112 0,19 1-48 16,7-4-24-16,10 0-37 15,-4-4-4-15,-14-1-40 16,-6 3-70-16</inkml:trace>
  <inkml:trace contextRef="#ctx0" brushRef="#br0" timeOffset="1533.3866">3844 16768 765 0,'-2'3'381'0,"-1"6"-134"15,2 4-61-15,7 3-80 16,3 3-31-16,3 4-34 15,2-2-9-15,-1 1-15 16,-2-2-3-16,3-6-154 16,1-2-270-16</inkml:trace>
  <inkml:trace contextRef="#ctx0" brushRef="#br0" timeOffset="1800.9361">4133 16804 494 0,'-1'-3'332'15,"-2"-2"48"-15,-3 3-143 16,5 2-78-16,0 0-28 16,-6 3-56-16,-7 3-24 15,-23 39-35-15,34-29-13 16,3-4-17-16,11-2-4 16,8-4 3-16,7 1 4 0,10-3 13 15,0-4 8-15,0-2 30 16,-3-8 28-16,-11 0 66 15,-9 0 23-15,-16 0 11 16,-9-1-19-16,-19 2-62 16,-8 0-28-16,-5 2-59 15,4 1-67-15,11-3-250 16</inkml:trace>
  <inkml:trace contextRef="#ctx0" brushRef="#br0" timeOffset="2311.3691">4920 16780 929 0,'-2'1'417'0,"5"8"-178"16,7 9-96-16,-1 6-54 15,12 4-27-15,3-3-33 16,-1-5-8-16,6-9-7 15,-2-3 0-15,-2-13 4 16,3-1 5-16,-4-12 6 16,-4-4 4-16,-9-5-4 0,-5-1-3 15,-8 7-54-15,-3 9-106 16</inkml:trace>
  <inkml:trace contextRef="#ctx0" brushRef="#br0" timeOffset="2731.3892">5532 16765 794 0,'-5'-6'395'0,"-7"-5"-89"15,-8-2-116-15,-5 8-69 16,-5 3-16-16,-5 8-57 15,5 3-23-15,8 1-31 16,7 5-20-16,15 2-11 16,10 0 0-16,12-1 12 15,5-3 4-15,3-8 10 16,-5-3 6-16,-2-2 9 16,-4-3 7-16,-8 0 28 15,-5-3 7-15,-13 3 4 16,-3-2-2-16,-13 5-23 15,-3 4-7-15,-2 2-4 0,-7 2-3 16,10 4-8-16,10 1-4 16,15-1-4-16,13 3 1 15,10-7 5-15,7 2 3 16,-2-3 1-16,2-1-1 16,-2 1 1-16,-9-5 0 15,1-2-99-15,-6-6-320 16</inkml:trace>
  <inkml:trace contextRef="#ctx0" brushRef="#br0" timeOffset="2854.2393">5328 16479 1367 0,'-6'2'547'0,"-4"1"-391"16,0 5-63-16,12 6-58 15,7 5-78-15,15 5-399 16</inkml:trace>
  <inkml:trace contextRef="#ctx0" brushRef="#br0" timeOffset="3148.1513">5682 16752 926 0,'-13'1'466'0,"-9"6"-151"15,6 8-183-15,2 5-36 16,13 4-69-16,6 0-19 16,11-3-9-16,9-1 0 15,7-5 0-15,4-4 0 16,3-10 3-16,-4-4 3 16,-2-10 56-16,-7-3 33 15,-21-6 62-15,-5 1 27 0,-21-2-21 16,-11 7-26-16,-9 13-64 15,-1 6-29 1,2 12-50-16,7 0-79 0,14-4-453 16</inkml:trace>
  <inkml:trace contextRef="#ctx0" brushRef="#br0" timeOffset="5025.7742">6828 16796 657 0,'-8'-8'362'0,"-16"-8"-51"15,-4 2-32-15,-7 14-80 16,-1 6-51-16,6 11-99 16,6 9-36-16,15 1-39 15,7 3-8-15,14-3 7 16,10-4 7-16,13-9 16 15,2-5 5-15,7-8 2 16,-2-2 2-16,-13-5 3 16,1 3 3-16,-20-3 5 15,-10-1 2-15,-9 1-3 16,-12 0-1-16,-4 10-2 16,0 4 7-16,5 11 5 15,4 7 2-15,12 13-6 16,6 11-7-16,15 11-8 15,5 4-2-15,2-6 0 16,5-7 7-16,-5-17-105 16,1-8-97-16</inkml:trace>
  <inkml:trace contextRef="#ctx0" brushRef="#br0" timeOffset="5357.2664">7096 16891 723 0,'-8'-5'405'0,"-10"0"-49"16,0 5-132-16,6 6-114 16,1 7-44-16,6 5-65 15,1 5-9-15,8 4-6 16,7 1 4-16,13-11 6 15,6-7 3-15,4-12 6 16,-1-8 4-16,-6-10 11 16,-7-2 8-16,-11-3 40 15,-9-4 10-15,-17 8 4 16,-7 2-6-16,-10 9-44 16,-3 5-12-16,4 5-21 15,1-2-45-15,14 6-150 16</inkml:trace>
  <inkml:trace contextRef="#ctx0" brushRef="#br0" timeOffset="5673.155">7243 16981 757 0,'9'2'394'0,"2"4"-87"15,9-1-190-15,2 0-29 16,4 0-49-16,0-5-14 0,-2-5-6 15,-6-3 1-15,-9-6 6 16,1 0 4-16,-10 0 3 16,0-1-1-16,-5 2-2 15,-6-2 0-15,-10 2-4 16,-1 6-3-16,-6 8-12 16,1 7-11-16,5 8-12 15,3 6-5-15,8 1-3 16,5 0 7-16,13 9 12 15,7 2 4-15,5 13 8 16,3 8 1-16,0-2-3 16,-4-5-2-16,-2-12-55 15,1-5-83-15</inkml:trace>
  <inkml:trace contextRef="#ctx0" brushRef="#br0" timeOffset="6136.9775">7504 16883 819 0,'8'0'357'0,"15"0"-175"15,5 0-58-15,9-2-56 16,2 1-19-16,-3-1-28 15,-5 1-2-15,-15-1 3 16,-5-1 4-16,-15 3 2 16,-4 3-2-16,-12 3-7 15,-7 5-8-15,-1 7-10 16,-3 2-1-16,9 4 6 16,5-1 7-16,9-1 19 15,7 5 6-15,12-3 2 16,3-3-3-16,15-12-12 15,5-1-2-15,3-12-7 16,5 1-1-16,-5-9-3 16,-6-11 0-16,-10-2 0 15,-4-5 0-15,-7 0 0 16,2 7 0-16,-8 6-1 16,-1 5 0-16,-10 12 5 15,0 9-1-15,3 9-1 0,1 2-1 16,3 7-9-16,-1-3-3 15,3 1-52-15,-1-4-79 16</inkml:trace>
  <inkml:trace contextRef="#ctx0" brushRef="#br0" timeOffset="6283.706">7776 16599 1313 0,'-5'-3'577'0,"-8"-1"-303"16,6 9-159-16,5 13-123 16,2 8-65-16</inkml:trace>
  <inkml:trace contextRef="#ctx0" brushRef="#br0" timeOffset="6706.0981">8226 16883 980 0,'-15'2'443'0,"-13"4"-214"0,3 8-141 16,1 3-29-16,8 5-58 16,5 2-9-16,14 1 8 15,8 4 1-15,11-5 11 16,3-1 4-16,8-6 2 15,1-12 13-15,1-10 30 16,-2-9 28-16,-10-13 47 16,-10-4 15-16,-12 1 1 15,-9 0-21-15,-20 1-53 16,-2 9-28-16,-8 5-36 16,5 8-47-16,13 11-172 15</inkml:trace>
  <inkml:trace contextRef="#ctx0" brushRef="#br0" timeOffset="21512.8186">9063 16881 711 0,'-1'13'312'0,"1"8"-136"16,2 4-31-16,5-3-42 15,5-2-27-15,5-5-53 16,3-5-8-16,6-10 3 15,-1-6 4-15,4-7 15 16,-3-6 8-16,-9-2 14 16,-4-2 6-16,-12 3 15 15,-4 2 17-15,0 10 12 16,-9 4-9-16,-1 9-25 16,1 9-25-16,1 7-38 0,6 7-3 15,11 0-8-15,4 1-1 16,11-2-2-16,2-5-11 15,-5-10-89-15,0-1-68 16,-7-7-298-16</inkml:trace>
  <inkml:trace contextRef="#ctx0" brushRef="#br0" timeOffset="21730.9829">9103 16726 675 0,'-8'-4'430'0,"-8"2"9"16,0 4-149-16,3 11-134 16,5 14-46-16,7 18-67 15,3 5-18-15,5 18-13 16,-1 7-2-16,-2 8-3 16,-1 6 0-16,-2-11-2 15,0-11-31-15,4-23-111 16,-3-15-99-16</inkml:trace>
  <inkml:trace contextRef="#ctx0" brushRef="#br0" timeOffset="22280.1773">9533 16788 542 0,'-12'-5'323'0,"-10"-3"1"0,2 6-146 16,1 2-51-16,8 7-58 15,5 6-58-15,8 5-19 16,6 1-2-16,7-1 4 15,4-5 3-15,3-6 7 16,0-4 4-16,-3-5 5 16,-7-2 0-16,-9-4 4 15,-3 2-2-15,-10 2-5 16,-4 3-1-16,-6 3-7 16,-4 3 0-16,0 5-2 15,5 3 0-15,4 2-6 16,6 4 0-16,9 0 9 15,4 1 9-15,15-5 13 16,4-3 4-16,7-3-2 0,1-5-2 16,0-4-5-16,-1 0-1 15,-5-10 3-15,1-1 2 16,-7-4 2-16,-6-5 0 16,-4 0-6-16,-5 0-3 15,-4 6-8-15,0 7 1 16,-2 11-5-16,2 5-1 15,5 11 0-15,0-1-4 16,5 2 22-16,-3 1-55 16,-2-8-332-16</inkml:trace>
  <inkml:trace contextRef="#ctx0" brushRef="#br0" timeOffset="22426.1263">9630 16611 1200 0,'-6'-9'573'16,"-2"-9"-255"-16,4 19-191 16,8 15-55-1,-1-8-114-15,-1 0-96 0</inkml:trace>
  <inkml:trace contextRef="#ctx0" brushRef="#br0" timeOffset="22929.9015">9899 16824 728 0,'-6'0'429'0,"-3"2"-7"0,1 8-294 16,1 7-53-16,3 2-49 15,4 1-15-15,9 2-12 16,-1 3-2-16,8-4 1 16,0-5-1-16,1-8 6 15,5-7 3-15,-1-7 3 16,-2-3 3-16,-1-7 0 15,-6-5 0-15,-6 2 1 16,-2 3 1-16,-4 4 20 16,-5 6 7-16,0 9 0 15,0 7 0-15,-1 7-26 16,6 4-10-16,6 1-4 16,3 0-1-16,10-7-1 15,3-7 1-15,5-8 13 16,3-5 18-16,-5-6 40 15,2 2 17-15,-12-6 24 16,-4-2-7-16,-10 4-31 16,-5-6-15-16,-8 3-70 0,-5 0-76 15,-2 3-353-15</inkml:trace>
  <inkml:trace contextRef="#ctx0" brushRef="#br0" timeOffset="23369.0817">10527 16770 818 0,'-18'8'431'15,"-15"6"-105"-15,5 7-178 0,0 2-47 16,13 3-74-16,5-1-27 15,13 3-23-15,6-2-1 16,11-5 7-16,4 2 6 16,1-11 14-16,1-8 18 15,-9 0 54-15,-4-11 30 16,-11 0 44-16,-3 1 3 16,-14-2-41-16,-6 4-30 15,-8-1-53-15,3 6-13 16,7 1-107-16,8 2-116 0</inkml:trace>
  <inkml:trace contextRef="#ctx0" brushRef="#br0" timeOffset="23750.8537">10832 16768 775 0,'-13'3'454'16,"-7"1"-51"-16,0 8-225 15,-1 4-53-15,10 6-87 16,4-2-32-16,10-1-22 0,6-5-2 16,3-4 5-16,1-2 6 15,6-4 7-15,-8-3 6 16,-3-3 2-16,3-2 2 15,-7 0 8-15,2-1 2 16,-9 3 0-16,-9 1-3 16,-5 4-9-16,1 4 8 15,0 3 3-15,-1 2 3 16,2 2-3-16,5 2-12 0,10 1-9 16,9 0-3-1,9-5 1-15,-1-6 4 16,11-3 3-16,-3 0 2 0,7 0 1 15,3 4-50-15</inkml:trace>
  <inkml:trace contextRef="#ctx0" brushRef="#br0" timeOffset="24520.7768">11462 16899 841 0,'13'6'355'15,"9"2"-150"-15,19-6-139 16,9-3 9-16,2-7-12 15,-3-2-13-15,-15-1-21 16,-10-1-2-16,-10-1-1 16,-3-4 1-16,-7 2 0 15,-4 0-7-15,-15 11-9 16,-5 6-7-16,-8 14-10 16,-1 7-2-16,3 6 4 15,4 1 0-15,16-1 5 16,10 2 3-16,12-3 4 15,5-2 3-15,5-8 0 16,-3-8 1-16,-1-8-1 16,0-3 2-16,-3-7 5 15,-1-4 0-15,-3-11-2 0,2 2-7 16,-3-4-9-16,1 3-2 16,-2 10-9-16,-7 2-3 15,-2 16 11-15,-3 3 11 16,-3 11 22-16,-3 5 11 15,-3-1-4-15,2 3-9 16,1-7-11-16,1-5-6 16,7-12 8-16,-1-10 1 15,6-10-5-15,2-6 2 0,7-2-12 16,2 3 6-16,2 7 13 16,4 3 8-16,0 5 6 15,1 5-4-15,-2 5 0 16,-4 7-2-16,-6 10 0 15,-6 5-2-15,-4 3 0 16,0 1-48-16,3 4-240 16</inkml:trace>
  <inkml:trace contextRef="#ctx0" brushRef="#br0" timeOffset="29112.51">12191 16868 607 0,'1'1'289'0,"4"6"-72"15,0 0-75-15,15 13-17 16,-3-1-7-16,-2 5-36 16,4-1-16-16,-11-7-35 15,3-5-2-15,3-14 16 16,-4-6 11-16,1-15 8 16,-2 0-3-16,1-5-22 15,2 2-13-15,-1 8-22 16,3 5-23-16</inkml:trace>
  <inkml:trace contextRef="#ctx0" brushRef="#br0" timeOffset="29591.2156">12949 16900 842 0,'0'7'407'15,"5"5"-136"-15,-3 8-164 16,2 7 19-16,-1 1-42 16,1 2-20-16,-2-8-11 15,4-7-33-15,-1-10-10 16,1-10 3-16,3-12 2 15,4-7-3-15,10-7-5 16,4 0-7-16,8 5-6 16,2 7 9-16,-9 9 13 0,2 10 6 15,-16 12 34-15,-3 11 0 16,-7 13-3-16,-5 3-4 16,1 9-111-16,0-7-115 15</inkml:trace>
  <inkml:trace contextRef="#ctx0" brushRef="#br0" timeOffset="29960.828">13256 16841 720 0,'14'-21'370'0,"18"-18"-76"16,11 2-70-16,4 13-61 16,0 11-25-16,-2 17-46 15,-6 6-16-15,-4 21 7 16,-10 7-10-16,-7 12-17 16,-7 6-3-16,-12-5-27 15,1-2-4-15,-5-14-4 16,2-9-2-16,1-17-17 15,-1-9-19-15,-3-16-19 16,-3-3-2-16,-6-6 15 16,-6 0 18-16,-7 10 8 0,-3 4-2 15,0 16-12-15,-3 8-6 16,8 12-2-16,3 1-27 16,15 6-487-16</inkml:trace>
  <inkml:trace contextRef="#ctx0" brushRef="#br0" timeOffset="30707.8956">13933 16893 751 0,'-14'-5'391'0,"-16"0"-86"16,0 1-90-16,5 9-93 15,4 4-37-15,16 8-67 16,5 1-19-16,13-7-18 0,9 4 2 15,7-8 13 1,4-1 4-16,-4-3 7 0,-5-6 6 16,-14-8 12-16,-7 1 1 15,-12 2-2-15,-10 4-5 16,-10 4-12-16,-4 7-2 16,2 6 0-16,3 0-2 15,17 11-5-15,6 1-3 16,11 2-5-16,11 1-1 15,10-7 5-15,7-3 5 0,8-10-44 16,-1-9-28-16,-1-13-69 16,-4-6-53-16,-10-10-11 15,-1 3 29-15,-8-3 94 16,-4 2 103-16,-4 6 138 16,-3 4 37-16,-3 9 24 15,1 5-39-15,-1 8-53 16,4 7-31-16,0 4-46 15,-3 3-11-15,0 4-21 16,-5 5-4-16,-5-3-1 16,0-1-1-16,3-8-9 15,3-6-12-15,1-10-20 16,8-6-4-16,-1-16 2 16,4-3 11-16,3-4 15 15,0 0 2-15,5 9 4 16,-8 2-1-16,-3 11 10 15,-4 4 16-15,-10 6 13 0,-3 4 8 16,-4 8 11-16,-1 2-10 16,5 6-16-16,2-3-7 15,13-3-24-15,3 5-5 16,7-7-40-16,5 0-52 16,-2 0-279-16</inkml:trace>
  <inkml:trace contextRef="#ctx0" brushRef="#br0" timeOffset="31457.9695">14413 16909 654 0,'4'-2'278'0,"9"-3"-152"16,6 3-10-16,16 2-26 16,5-2-32-16,3 0-41 15,-3 2-8-15,-13-2-2 0,-5 3 0 16,-13 3 3-16,-5-3 7 15,-9 4 6-15,-2-3 1 16,-11-1 0-16,0 2-7 16,-4 3-1-16,-2 5 5 15,5 4 7-15,1 2 1 16,9 7-9-16,5 3-9 16,11 1-11-16,8 0-3 15,6-6 3-15,3-6 0 0,2-7 5 16,-3-4 3-16,-3-11 5 15,2-7 2-15,-4-5 1 16,-1-3 0-16,-7 1 1 16,-4 1 1-16,-6 6 29 15,0 3 18-15,-2 10 0 16,-1 6-5-16,-2 1-36 16,0 1-23-16,7 2-7 15,-1-2 0-15,11 3 1 16,0 2 2-16,1-6 1 15,3 3 1-15,1-5 1 16,0-2 1-16,1-6 2 16,1-1 1-16,-2-8 2 15,2-3 0-15,-3-3 2 16,-2-2 1-16,-5 1 4 16,-7-2 4-16,-10 7 2 0,-6-2 2 15,-8 7 0-15,-1 1-2 16,0 5-10-16,2 4-6 15,3 7-11-15,2 7-6 16,5 11 6-16,0 7 4 16,-1 15 6-16,3 8 6 15,0 4 1-15,4-2-7 16,6-7 0-16,5-8-2 16,7-13-114-16,-2-6-153 0</inkml:trace>
  <inkml:trace contextRef="#ctx0" brushRef="#br0" timeOffset="31871.5871">15096 16946 715 0,'-1'-6'388'0,"1"-8"-61"15,-1 4-71-15,2 9-91 16,3 4-33-16,0 17-65 16,3 6-22-16,-1 13-13 15,-6 1-11-15,2 3-74 16,-2-3-84-16</inkml:trace>
  <inkml:trace contextRef="#ctx0" brushRef="#br0" timeOffset="32034.6881">15259 16931 1190 0,'2'7'497'16,"-2"6"-268"-16,6 10-159 15,-1 3-6-15,0 4-38 0,2 2-12 16,-1-3-18-16,2-2-60 16,2-5-303-16</inkml:trace>
  <inkml:trace contextRef="#ctx0" brushRef="#br0" timeOffset="32473.9352">15458 16958 602 0,'-3'-2'414'15,"-8"0"36"-15,-5 3-160 16,-4 6-132-16,-4 4-35 0,1 6-53 16,1 1-27-16,10 1-35 15,5 1-10-15,14-2-14 16,5-2-1-16,14 1 4 16,5-4 4-16,3-5 4 15,3-5-16-15,-4-8-42 16,-5-8-25-16,-3-4-7 15,-7-8 17-15,-5 2 51 16,-2 3 26-16,-7 4 46 16,-4 5 9-16,2 9 12 15,-1 5 7-15,-1 8-31 16,4 5-7-16,-3 9-15 16,-2-1-6-16,1-5-4 15,0-4-1-15,1-11-2 16,1-8-2-16,4-11-4 15,6-4 0-15,2-13-1 16,4 8 0-16,1 5 0 16,2 6 0-16,-4 9 8 0,2 5 5 15,-4 7 17-15,-4 6 3 16,-4 10-5-16,-1 4-4 16,-6 7-3-16,-6-5-36 15,-1 1-101-15,0-8-117 16</inkml:trace>
  <inkml:trace contextRef="#ctx0" brushRef="#br0" timeOffset="32633.0897">15649 16657 1340 0,'0'-5'624'15,"-2"-4"-261"-15,2 19-251 16,0 11-52-16,0 10-59 15,-1 9-6-15</inkml:trace>
  <inkml:trace contextRef="#ctx0" brushRef="#br0" timeOffset="33193.4382">16575 16878 920 0,'-23'-2'505'0,"-24"3"-87"15,1 9-184-15,5 14-145 16,13 5-45-16,22 8-48 16,12-5-15-16,25-3 0 15,8-3 6-15,6-15 9 16,-1-6 4-16,-12-11 11 16,-6-7 7-16,-12-5 10 15,-6-3 4-15,-5-7 6 0,-5-5-3 16,-6-9 19-1,-2-6 1-15,-7-10-6 0,-1-2-4 16,9-1-38-16,0 5-12 16,11 13-19-16,11 13-7 15,4 16-66-15,10 9-46 16,3 12-203-16</inkml:trace>
  <inkml:trace contextRef="#ctx0" brushRef="#br0" timeOffset="33454.3964">16762 16865 848 0,'0'10'440'16,"0"8"-83"-16,0 8-205 15,0 9-7-15,2 3-52 16,4-4-30-16,5-2-33 15,3-6-11-15,7-11-6 16,7-8 4-16,3-17 15 16,2-7 8-16,-4-12 8 15,-4 1-2-15,-12-1-12 16,-5 4-7-16,-8 8-75 16,-3 0-52-16,-2 12-238 15</inkml:trace>
  <inkml:trace contextRef="#ctx0" brushRef="#br0" timeOffset="33674.5496">17059 16913 846 0,'1'0'471'15,"5"5"-5"-15,-1 5-236 16,3 8-93-16,1 4-19 0,-1 3-36 16,3 1-16-16,-2-2-19 15,-1 0-7-15,-1-8-24 16,-3-9 4-16,3-13 14 15,5-11 4-15,3-11 2 16,1-4-4-16,-1 0-14 16,-6 1-6-16,-4 2-49 15,-1 8-74-15</inkml:trace>
  <inkml:trace contextRef="#ctx0" brushRef="#br0" timeOffset="34125.5977">17662 16963 958 0,'-4'4'415'0,"-14"5"-212"15,-4 7-78-15,-6 4-61 16,-3 2-14-16,-2-6-19 15,1-5-2-15,3-7-11 16,0-9-6-16,13-6-13 16,7-8-9-16,15-5-7 15,9 2-2-15,10 5 19 16,4 6 12-16,0 17 26 16,-3 10 12-16,-5 13-4 15,1 5-7-15,-7 2-15 16,-2-4 10-16,-1-7-117 15,1-5-100-15</inkml:trace>
  <inkml:trace contextRef="#ctx0" brushRef="#br0" timeOffset="34301.396">17768 16899 1053 0,'-1'0'488'15,"1"8"-184"-15,0 14-127 16,1 13-80-16,2 8 7 15,2 9-12-15,2 3-11 16,4 6-29-16,-3 5-18 16,2-7-73-16,-1-9-61 0,-3-22-160 15,0-10-338-15</inkml:trace>
  <inkml:trace contextRef="#ctx0" brushRef="#br0" timeOffset="34573.1229">17828 17077 1121 0,'5'-1'448'16,"3"1"-227"-16,12 4-207 15,5-5-3-15,5 3-1 16,0-2-21-16,-5-6-117 16,-6-5-66-16,-4-10-49 15,-5-2 19-15,-1 0 135 16,1 4 104-16,-6 5 151 15,0 5 48-15,-3 6 41 0,-1 4-14 16,1 10-60-16,2 10-28 16,-3 11-44-16,4 3-22 15,-4-3-40-15,3 2-18 16,0-8-105-16,-2-5 56 16</inkml:trace>
  <inkml:trace contextRef="#ctx0" brushRef="#br0" timeOffset="34898.3729">18264 16914 859 0,'2'0'412'0,"5"10"-126"15,3 9-147-15,-5 8-60 16,0 4-12-16,-5 3-25 15,-6-4-5-15,3 2-18 0,-3-5-47 16,6-12-161-16,2-7-204 16</inkml:trace>
  <inkml:trace contextRef="#ctx0" brushRef="#br0" timeOffset="35051.7529">18402 16969 762 0,'-1'-6'484'0,"-1"3"-104"0,-16 10-78 16,-8 4-56-16,-4 14-85 15,-1-5-17-15,15 6-70 16,10-1-30-16,18-5-44 16,12-2-11-16,14-10-33 15,3 0-57-15,2-3-165 16</inkml:trace>
  <inkml:trace contextRef="#ctx0" brushRef="#br0" timeOffset="35473.1978">18573 16947 870 0,'2'5'444'0,"5"3"-123"15,1 11-170-15,-2 3-19 16,-6 8-43-16,-5-1-14 16,-4-3-25-16,2-5-14 15,5-10-21-15,2-8 2 16,10-11-5-16,9-8-1 0,6-6 3 15,3-4-6-15,0 1-1 16,-4 5-2-16,-5 6 10 16,-1 3 6-16,-7 13 17 15,-2 9 7-15,-3 10-6 16,0 10-5-16,-6 7-15 16,-1 1 10-16,-8 2-145 15,1-7-76-15</inkml:trace>
  <inkml:trace contextRef="#ctx0" brushRef="#br0" timeOffset="35616.1713">18628 16612 1544 0,'-2'1'629'0,"-3"5"-361"15,0 14-193-15,2 11-49 16,3 10 10-16,0 6-67 15</inkml:trace>
  <inkml:trace contextRef="#ctx0" brushRef="#br0" timeOffset="36395.107">19556 16792 907 0,'-12'-3'383'16,"-8"4"-225"-16,1 5-41 16,13 7-67-16,3 6-26 15,8 3-26-15,4-2-6 16,16-2 7-16,3-5 2 0,-1-6 6 16,-2-4 2-16,-17-4 5 15,-7-1-8-15,-11 0-6 16,-6 2 0-16,-8 2-8 15,-9-1 7-15,8 5 1 16,5 4-5-16,7 5-6 16,8 4 2-16,9 3 6 15,-1-6 6-15,12-1 10 16,6 1 0-16,3-10 0 16,7 4 2-16,0-17 1 15,-1-1 2-15,0-12 3 16,-3-5 0-16,-4-4-1 15,-4-5 15-15,-4 1 21 16,-4 6 12-16,-6 13 28 16,-2 6-22-16,-2 17-26 15,0 8-12-15,2 13-32 16,6 4 3-16,3-1-4 0,3-5-2 16,4-11 3-16,-2-9 7 15,0-11 15-15,2-5 6 16,-3-12 6-16,-1 2-1 15,-6-5-12-15,-5 1-2 16,-3 3-126-16,-1 5-88 16</inkml:trace>
  <inkml:trace contextRef="#ctx0" brushRef="#br0" timeOffset="36760.6167">20261 16790 1061 0,'-16'-3'453'0,"-20"-4"-251"15,3 5-58-15,1 3-72 16,7 3-32-16,12 9-43 16,1 3-10-16,12 3-6 15,3 0-1-15,8-1 6 16,5-7 5-16,7-4 8 15,0-3 3-15,-2-6 7 16,-6 1 1-16,-10 0 6 16,-1 0-2-16,-12 1-6 0,-6 5-4 15,-9 4-7-15,-4 3-2 16,7 8 5-16,3-3 0 16,14 2 0-16,4 0 4 15,12-2 4-15,6-4-1 16,9 0 2-16,0-6-2 15,-1-6-7-15,-1-3-35 16,-9-6-186-16</inkml:trace>
  <inkml:trace contextRef="#ctx0" brushRef="#br0" timeOffset="36895.4788">20186 16661 905 0,'-10'-9'534'0,"-11"-13"-46"16,3 8-220-16,9 11-153 15,2 2-70-15,7 8-80 16,0 5-72-16,11 10-405 16</inkml:trace>
  <inkml:trace contextRef="#ctx0" brushRef="#br0" timeOffset="37178.2544">20471 16936 952 0,'2'3'474'0,"6"3"-128"16,2-3-225-16,1-3-19 16,4-5-52-16,-6-8-15 15,-2-7-8-15,0-4-5 16,-5-5-6-16,0 0-3 16,-8 2-7-16,-4 3-3 0,-4 10-10 15,-3 8-6 1,-2 13-7-16,2 12 2 15,8 15 16-15,5 7 10 0,9 14 20 16,0-2 7-16,-5 1-3 16,0-3-6-16,-2 0-9 15,3-2 4-15,2-7-111 16</inkml:trace>
  <inkml:trace contextRef="#ctx0" brushRef="#br0" timeOffset="37694.8431">20697 16780 1011 0,'7'-5'474'0,"8"-2"-214"0,6 20-118 16,4 17-25-16,3 22-43 16,0 9-4-16,-8 3-18 15,-8-2-10-15,-12-9-13 16,-6-6-4-16,-13-12-30 16,-2-10-15-16,-2-19-37 15,-2-14-20-15,9-21 5 16,2-9 12-16,15-12 30 15,7 0 14-15,13-5 31 16,3 0 16-16,6 5 15 16,1 7 3-16,-8 17-18 15,-1 11-15-15,-6 14-5 16,-3 6-45-16,2 5-261 16</inkml:trace>
  <inkml:trace contextRef="#ctx0" brushRef="#br0" timeOffset="38243.1328">21265 16812 616 0,'-21'-2'374'15,"-12"-4"6"-15,4 9-262 16,5 5-41-16,12 5-63 16,8 1-18-16,8 1-12 15,5 0 2-15,11-2 9 16,1 1 4-16,1-6 4 15,-4-2 3-15,-10-5 8 16,-2-1 5-16,-11 0-2 16,-4 1-2-16,-7 3-13 15,-8 2 13-15,1 8 22 16,0-1 5-16,10 4 4 16,10 5-20-16,6 0-17 0,7 1-3 15,10-2 7-15,2-7 5 16,9-6 1-16,2-1 4 15,-1-12 1-15,-1-7 2 16,0-6 2-16,-2-9-2 16,-12-4-2-16,0-1-1 15,-11-3 23-15,-5 1 19 16,0 17 34-16,-3 3 3 16,-1 19-24-16,-3 12-23 0,3 10-42 15,0 4-5-15,3 4-26 16,2 0-73-16</inkml:trace>
  <inkml:trace contextRef="#ctx0" brushRef="#br0" timeOffset="38677.0168">21852 16868 793 0,'-2'3'392'0,"-1"6"-91"16,-7 16-160-16,-4 6-14 15,-10 8-21-15,-12 1-22 16,-3-8-35-16,-3-5-12 0,7-14-10 16,6-10-3-16,11-12-11 15,6-10-5-15,13-11-15 16,8-1-5-16,11 1 28 15,4 7 22-15,4 16 16 16,-1 6 11-16,2 23-19 16,2 6-18-16,-2 13 20 15,0 2-62-15</inkml:trace>
  <inkml:trace contextRef="#ctx0" brushRef="#br0" timeOffset="39529.8541">22574 16865 1009 0,'0'0'383'0,"3"5"-266"15,5 2-40-15,13 2-19 16,10 3 2-16,9-5-12 15,2-6-11-15,-3-6-10 16,-8-2-3-16,-14-4 1 16,-3 0 3-16,-17 4-11 15,-8 3-9-15,-16 8-13 16,-9 11-9-16,1 13 1 16,2 4-1-16,17 7 1 15,10-1 0-15,19-2 4 16,11 0 2-16,19-13-4 15,5-7-11-15,4-12-22 16,-5-8 0-16,-12-13 7 16,-4 1 15-16,-6-4 22 0,1 1 5 15,-4 2 9-15,-8-2 12 16,-9 2 31-16,-7 0 12 16,-12 1 17-16,-6 4 1 15,-5 2-8-15,-5 6-10 16,6 6-29-16,1 7-18 15,8 10-33-15,7 1-7 16,8 6-3-16,3 0 4 16,10-3 8-16,5-1 5 0,5-8 2 15,4-5 2-15,2-9 6 16,-6-7 2-16,-3-4 8 16,-3-6 0-16,-10-9 0 15,-2 3-1-15,-5 4-2 16,-2 2-3-16,-1 13-4 15,-2 2-7-15,3 5-11 16,2-3-1-16,0 0-2 16,2 10 5-16,6 6 7 15,24 31 1-15,-10-35 6 16,1 0 8-16,1-5 22 16,2-6 18-16,-4-7 48 15,-3-5 14-15,-5-11 2 16,0 2-12-16,-9-1-36 15,-4-2-16-15,-5 12-24 16,-4 0-10-16,-4 7-104 0,-3 6-23 16</inkml:trace>
  <inkml:trace contextRef="#ctx0" brushRef="#br0" timeOffset="40752.14">1973 17617 582 0,'-15'12'349'16,"-13"11"-23"-16,6 9-176 15,7 2-34-15,14 7-58 16,12-3-22-16,20-7-28 16,11-1-4-16,1-13 2 15,-8-5 2-15,-8-11 17 16,-12-2 40-16,-11-6 76 16,-4-1 23-16,-22 0 4 0,-13 3-39 15,-10 4-76-15,-2 1-26 16,16-2-96-16,14-2-92 15</inkml:trace>
  <inkml:trace contextRef="#ctx0" brushRef="#br0" timeOffset="41118.9828">2207 17654 1040 0,'-6'3'451'0,"-2"12"-251"15,1 10-74-15,7 5-80 16,6 5-22-16,10 2-14 16,6-6 1-16,7-7 0 15,7-7 3-15,3-19 22 16,0-9 23-16,-3-14 37 0,-5-4 10 16,-17-7-11-16,-3-3-18 15,-17 1-37-15,-4-6-19 16,-5 14-141-16,-9 7-83 15</inkml:trace>
  <inkml:trace contextRef="#ctx0" brushRef="#br0" timeOffset="41569.3587">2662 17642 742 0,'-14'8'435'15,"-13"5"-15"-15,4 14-291 0,2 1-38 16,9 4-65-16,7 1-20 16,10-4-12-16,9-3 0 15,13-4 4-15,5-9 2 16,8-13 10-16,-4-4 6 15,-8-9 15-15,-10-5 27 16,-18-2 39-16,-12 2 8 16,-17 7-13-16,-3 7-29 0,-3 11-50 15,4 6-30 1,10 2-141-16</inkml:trace>
  <inkml:trace contextRef="#ctx0" brushRef="#br0" timeOffset="41731.2931">2840 17692 1234 0,'10'-1'519'0,"18"0"-299"16,4-1-82-16,3 1-68 16,-1 1-29-16,-5 0-27 15,-5-2-3-15,-6 0-117 16,-2-4-168-16</inkml:trace>
  <inkml:trace contextRef="#ctx0" brushRef="#br0" timeOffset="41865.6576">2967 17731 721 0,'-1'12'420'16,"-3"15"-19"-16,4 4-171 15,4-2-111-15,6 1-35 16,1-9-58-16,1-5-71 15</inkml:trace>
  <inkml:trace contextRef="#ctx0" brushRef="#br0" timeOffset="42329.1732">3196 17669 971 0,'9'3'464'0,"3"4"-159"16,1 17-177-16,-2 8-11 15,-6 7-52-15,-2-1-20 16,-3-8-19-16,0-5-4 16,-1-14-12-16,2-11-11 15,5-15-15-15,3-7-5 16,7-6 3-16,5-2 8 15,3 3 7-15,3 6 1 16,-4 9-2-16,0 9 4 0,-6 12 14 16,-3 6 6-16,-8 12 10 15,-4 8-4-15,-4 0-9 16,-5-2-15-16,-1-13-109 16,1-6-79-16</inkml:trace>
  <inkml:trace contextRef="#ctx0" brushRef="#br0" timeOffset="42480.258">3337 17434 802 0,'-1'-1'497'0,"-3"-3"-47"16,1 10-195-16,0 13-170 15,0 4-47-15,5 14-68 16,4 3-12-16</inkml:trace>
  <inkml:trace contextRef="#ctx0" brushRef="#br0" timeOffset="42814.3548">3632 17660 1044 0,'0'9'459'16,"0"12"-189"-16,0 18-173 16,3 12-10-16,4 7-35 15,1-6-20-15,0 2-14 16,0-5-3-16,-2-15-179 16</inkml:trace>
  <inkml:trace contextRef="#ctx0" brushRef="#br0" timeOffset="42958.259">3676 17807 1150 0,'8'5'441'0,"9"3"-276"16,12 1-156-16,5-2 7 16,9-5-105-16,1-3-256 0</inkml:trace>
  <inkml:trace contextRef="#ctx0" brushRef="#br0" timeOffset="43211.3837">4215 17683 1028 0,'-6'17'478'0,"-9"21"-212"16,-1 2-76-16,-9-2-91 16,-5-4-34-16,1-12-29 15,3-10-5-15,3-14-47 16,8-9-23-16,0-12-31 15,3-5-8-15,7-6 31 16,2 2 16-16,6 6 22 16,3 1 13-16,5 13 32 15,7 9 16-15,9 18 21 16,0 10-3-16,6 12-21 16,-3 3-14-16,-6 0-30 15,3 3-38-15</inkml:trace>
  <inkml:trace contextRef="#ctx0" brushRef="#br0" timeOffset="43643.4364">4348 17637 648 0,'3'2'346'0,"5"1"-10"15,8 4-193-15,13 0-76 16,4-1 0-16,3 1-35 15,0-6-11-15,-5-3-4 16,-6-5 3-16,-7-1 3 16,-2-1 4-16,-15-2-3 15,-5 2-5-15,-8 3-10 16,-5 0-6-16,-9 10 2 0,5 6 10 16,1 11 13-16,5 9 2 15,12 5-5-15,3-1-10 16,9 1-10-16,3-5-1 15,17-4-26-15,8-3-44 16</inkml:trace>
  <inkml:trace contextRef="#ctx0" brushRef="#br0" timeOffset="44026.4216">4989 17786 864 0,'-5'-4'338'0,"-2"-10"-187"15,-12 0-31-15,-3-4 41 16,-7-5-5-16,-14 3-32 16,4 3-22-16,-1 10-53 15,5 6-27-15,16 11-27 16,4 7-3-16,10 8 9 16,11 2 6-16,11 1 4 15,8-2-1-15,9-3-2 16,2-5 1-16,0-14 5 15,-1-4 3-15,-6-20 6 16,-8-1 0-16,-2-9-2 16,1-7-2-16,-1 9-12 15,4-2 11-15,-2 10 9 16,3 9 2-16,1 12 16 0,-3 6-5 16,-5 12 8-16,-7 3 3 15,-12 4 1-15,-8 1-2 16,-12-1-11-16,-4-3-4 15,2-10-1-15,7-3-35 16,5-9-125-16,10-1-75 16</inkml:trace>
  <inkml:trace contextRef="#ctx0" brushRef="#br0" timeOffset="44262.1546">5461 17774 1453 0,'-2'0'669'16,"1"2"-338"-16,-4-1-161 15,5-1-50-15,0 0-92 16,-1 0 313-16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07:31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2230 8000 387 0,'-13'-8'289'16,"-14"0"60"-16,-6 2-113 16,-7 0-86-1,0 6-35-15,-9 5-59 16,3 6-25-16,6 13-40 16,4 3-11-16,22 11-9 15,11-1 4-15,23-5 10 16,17-1 4-16,12-13 11 15,7-2 2-15,-2-9 6 16,-7-5 3-16,-19-2 7 16,-10-1 11-16,-21-3 6 0,-12 4 0 15,-15 0 1-15,-12 1-10 16,-15 6-8-16,-3 4-5 16,0 8-14-16,9 7-8 15,17 11-12-15,12 3 0 16,14 1 0-16,8 1 4 15,19-10 11-15,8-3 4 16,22-7 5-16,-1-4 3 16,4-6 2-16,-2-4 1 0,-6-8-39 15,1-6-85-15</inkml:trace>
  <inkml:trace contextRef="#ctx0" brushRef="#br0" timeOffset="188.5327">2245 8313 610 0,'-5'-8'351'0,"-2"-9"-35"15,3 8-107-15,4 19-101 16,3 7-31-16,7 18-53 16,1 5 1-16,4 0-6 15,1 2-7-15,0-10-3 16,3-4 0-16,3-7 10 16,3-8 18-16,7-11 29 15,-1-3 6-15,-5-17-1 16,0-2-15-16,-11-10-52 15,-2-6-67-15,2-3-321 0</inkml:trace>
  <inkml:trace contextRef="#ctx0" brushRef="#br0" timeOffset="459.2407">2738 8362 699 0,'0'15'403'0,"0"9"-95"0,-4 9-106 16,-7-4-40-16,-8 0-76 15,-1-2-24-15,-2-7-16 16,0-2-5-16,4-13-27 16,1-6-45-16,4-15-117 15,5-8-55-15,13-5-19 16,4 0 41-16,11 2 129 16,6 6 80-16,3 15 76 15,3 5 20-15,-1 15 4 16,-3 5-26-16,-6 7-35 0,-4-1-17 15,-2-1-13-15,2-1-104 16</inkml:trace>
  <inkml:trace contextRef="#ctx0" brushRef="#br0" timeOffset="991.8327">2827 8288 926 0,'2'-7'376'0,"10"-17"-218"15,10-4-47-15,17-6-23 16,6-1-15-16,5 12-26 0,-5 7-11 15,-5 24-21-15,-2 18 1 16,-8 27-2-16,2 17-1 16,-6 9 3-16,0-4 0 15,-9-16-2-15,-3-14 0 16,-1-23 1-16,-5-11 7 16,0-13 12-16,-7-13 3 0,-9-12-29 15,-13-4-18-15,-17-7-22 31,-2 5-6-31,-8 10 14 0,7 9-1 0,9 25-11 16,3 10-1-16,10 13 8 16,2 1 11-16,14-5-44 15,8 0-79-15</inkml:trace>
  <inkml:trace contextRef="#ctx0" brushRef="#br0" timeOffset="1328.239">3475 8107 1216 0,'10'6'444'0,"15"13"-347"16,-6 11-27-16,-4 20-9 15,-3 8 9-15,-4 10-8 16,1-3-8-16,-2-9-20 15,3-14-10-15,-4-18-12 16,6-9-6-16,0-15-50 16,-2-5-39-16,1-24-69 15,-10-6-13-15,-3-7 41 16,-5 4 36-16,-8 18 79 16,-3 12 27-16,-9 30 35 15,-1 11 12-15,-10 16-3 16,-2 0-10-16,5-6-24 0,7-5-7 15,20-13-149-15,10-7-183 16</inkml:trace>
  <inkml:trace contextRef="#ctx0" brushRef="#br0" timeOffset="1609.4867">4053 8346 665 0,'-4'11'410'15,"-6"13"-89"-15,-7 9-86 16,-12-1-60-16,-8 1-92 16,-1-5-24-16,-3-11-25 15,6-5-12-15,7-14-51 16,2-7-36-16,9-9-38 16,6-4 0-16,12-2 35 15,9-1 27-15,17 6 59 16,3 6 24-16,8 13 31 15,-1 11 9-15,-5 15-1 16,-4 5-8-16,-4 3-16 16,-7-3-2-16,2-4-1 15,0-3-111-15</inkml:trace>
  <inkml:trace contextRef="#ctx0" brushRef="#br0" timeOffset="2132.605">4170 8348 812 0,'9'7'358'16,"11"9"-175"-16,-1 4-38 0,-8 8-38 15,-4 0-23 1,-4 1-33-16,-8 1-9 0,-3-9-17 16,-2-4-1-16,1-12-5 15,10-12-3-15,9-11-8 16,-2-5-6-16,8-8-2 16,1 2 0-16,0 3 0 15,4 3 1-15,-9 10-2 16,-4 7-3-16,-8 11 7 15,-1 6 4-15,-8 14 4 16,3-1 2-16,2 5-8 16,5-4-4-16,13-1-2 15,8-2-2-15,14-7-18 16,4-3-73-16</inkml:trace>
  <inkml:trace contextRef="#ctx0" brushRef="#br0" timeOffset="2561.9663">4528 8321 1016 0,'8'2'363'16,"10"1"-305"-16,4-1-31 15,15-2-7-15,-2-1-7 16,-5-1-2-16,-13 1 1 15,1-3 2-15,-4 2 3 0,-10 2-1 16,1 0-3-16,-22 8-7 16,-3 2-6-16,-5 12-4 15,0 3 0-15,2 4 1 16,4 5 2-16,12-3 12 16,10-1 4-16,15-3 7 15,5-7 5-15,6-10 4 16,-13-8 2-16,16-3 8 15,1-5 2-15,4-9-4 16,12-2-3 0,-17-9-7-16,-5-5-2 15,-9-1-2-15,-5 1 0 0,-12 4 16 16,4 12 4-16,-9 12-8 16,1 7-2-16,-2 11-25 15,-1 5-9-15,6 9-1 16,2 5-1-16,6-1-27 15,-3 0-73-15</inkml:trace>
  <inkml:trace contextRef="#ctx0" brushRef="#br0" timeOffset="2936.8286">5124 8305 991 0,'-1'0'478'15,"-4"0"-166"-15,5 12-199 16,0 7-47-16,1 13-42 16,4 3-8-16,-2 1-6 15,1 0-3-15,-2-5 2 0,0-7-1 16,1-3-11-16,0-10-12 16,2-9-31-16,4-5-11 15,7-13-1-15,-2-2-18 16,10-10-56-16,4 3 11 15,-5 0 15-15,4 3 33 16,-16 13 104-16,-8-1 21 16,-9 10 37-16,-6 3 11 0,-8 9-5 15,2 4-15-15,3 1-41 16,1-2-16-16,8-1-22 16,6-4-4-16,14 0-4 15,8-2 0-15,11-7-76 16,3 2-80-16</inkml:trace>
  <inkml:trace contextRef="#ctx0" brushRef="#br0" timeOffset="3174.6272">5685 8408 919 0,'-1'6'405'0,"-6"4"-184"16,-4 8-46-16,-9 7-50 15,-3 0-29-15,1 0-48 0,-3-2-12 16,5-8-5-16,5-4-2 15,1-16-42-15,7-5-29 16,0-10-50-16,4-6-15 16,5 3 28-16,3 2 21 15,5 2 34-15,-1 9 5 16,3 7-2-16,-3 4-2 0,3 13 0 16,5 3 5-16,0 3 12 15,7-1 5-15,-2 0 6 16,-3-9 4-16,-6-4-137 15</inkml:trace>
  <inkml:trace contextRef="#ctx0" brushRef="#br0" timeOffset="3330.8316">5538 8085 1490 0,'-5'-1'577'0,"-5"3"-422"15,3 7-73-15,3 11-43 16,9 8-101-16</inkml:trace>
  <inkml:trace contextRef="#ctx0" brushRef="#br0" timeOffset="3784.8891">6102 8456 918 0,'2'13'414'0,"-4"4"-200"16,-7 16-101-16,-3 5-20 15,-11-2-57-15,2 3-131 16</inkml:trace>
  <inkml:trace contextRef="#ctx0" brushRef="#br0" timeOffset="4081.2903">6497 8306 1173 0,'-1'2'476'0,"1"9"-317"16,0 12-60-16,0 24-86 15,3 11-4-15,2 18-1 16,3 6 2-16,0 2 4 15,-1-2 1-15,1-15-91 16,-2-14-97-16</inkml:trace>
  <inkml:trace contextRef="#ctx0" brushRef="#br0" timeOffset="4237.5191">6534 8629 850 0,'10'-4'348'0,"18"-7"-216"16,4 3-68-16,6-3-50 16,2 1-5-16,0-1-233 15</inkml:trace>
  <inkml:trace contextRef="#ctx0" brushRef="#br0" timeOffset="4378.504">6881 8389 960 0,'-1'3'426'0,"-3"8"-200"16,1 5-65-16,-3 6-73 16,1 5-21-16,5 3-36 15,0-1-10-15,6-2-7 16,1-5-43-16</inkml:trace>
  <inkml:trace contextRef="#ctx0" brushRef="#br0" timeOffset="4659.7291">7313 8408 921 0,'-8'10'436'16,"-13"17"-171"-16,-2-1-57 16,-7-3-89-16,-10-1-34 15,17-7-41-15,-3-3-10 16,3-10-33-16,14-3-32 15,-11-14-70-15,5-5-23 0,7-5 1 16,5-3 25-16,6 4 49 16,9 3 15-16,8 7 35 15,1 6 12-15,9 15 21 16,3 8 11-16,-3 12-1 16,1 3-3-16,-10 0-12 15,-2 0-2-15,-2-3-466 16</inkml:trace>
  <inkml:trace contextRef="#ctx0" brushRef="#br0" timeOffset="5203.8689">7856 8366 810 0,'5'-1'378'0,"12"8"-143"16,-2 6-90-16,-4 17-66 16,-3 2-10-16,-14 4-19 15,-4 2-6-15,-7-12-9 16,3 0-5-16,6-15-1 15,-1-10-5-15,5-14-32 16,8-8-13-16,7-11-17 16,11 0-5-16,0 5 29 15,-2 3 8-15,-10 10 2 16,-4 6 3-16,-3 9 2 16,-3 9 5-16,-1 10 4 15,1 5 4-15,3 10-4 16,5-4-4-16,9-6-6 15,12-4 3-15,8-14-113 16,6-5-86-16</inkml:trace>
  <inkml:trace contextRef="#ctx0" brushRef="#br0" timeOffset="5563.1607">8349 8444 374 0,'4'-4'326'0,"9"0"38"16,-12 8-85-16,-4 11-56 15,-7 9-77-15,-8 4-33 16,-4 1-51-16,-6-7-15 15,-3-5-9-15,3-7 0 0,-1-13-8 16,5-5-5-16,-3-9-24 16,10-5-11-16,14 1-12 15,3-1-3-15,22 5 2 16,-5 3-1-16,6 10 0 16,3 4-1-16,2 11 3 15,0 5 6-15,-4 5 12 16,2-1 4-16,-6-1 6 15,3-5 3-15,0-10 4 16,-1-5 2-16,0-14 1 16,-1-1 0-16,-3-10-3 15,-3 0 0-15,-4 1-4 16,-4 5-1-16,-5 13-3 16,-1 7 2-16,-1 19 3 15,0 3 1-15,3 6-2 16,3 4-3-16,8-8-95 15,7 0-147-15</inkml:trace>
  <inkml:trace contextRef="#ctx0" brushRef="#br0" timeOffset="6114.4315">8992 8361 753 0,'20'5'288'16,"21"0"-208"-16,11 0-48 16,3-1-12-16,1-3-6 15,-12-2 0-15,-14-1 4 16,-8-4 2-16,-16 0 7 15,-2 5-2-15,-10 4 7 16,-6 5 20-16,-11 5 17 16,-4 5 4-16,2 2-15 15,4 2-25-15,10 3-32 16,8-1-6-16,13 2-2 16,6-1 2-16,9-6 3 15,4 0 2-15,2-13-18 16,1-4-9-16,4-8-62 0,3-7-48 15,6-6-88-15,-1-3-37 16,-5-5 39-16,-6 3 51 0,-16 0 148 16,-8 4 92-16,-20 7 122 15,-4 4 34-15,-12 9 3 16,-3 3-41-16,6 9-92 16,0 2-39-16,10 7-51 15,5-3-3-15,17 1 7 16,7-2 8-16,11-8 44 15,0 0 11-15,4-9 22 16,0-2 5-16,-12-6-21 16,3-1-1-16,-22-2-219 15</inkml:trace>
  <inkml:trace contextRef="#ctx0" brushRef="#br0" timeOffset="6684.6822">10350 8442 747 0,'0'-1'328'0,"-8"4"-154"15,-2 7-21-15,-13 10-34 16,-2 6-2-16,-9 5-30 15,-1-1-16-15,-4-10-27 0,-1-9-9 16,13-15-19-16,4-7-14 16,16-15-26-16,7 0-8 0,9-2 5 15,6-1 9-15,6 16 9 16,1 7 4-16,2 17 3 16,1 10 2-16,-2 7 3 15,-1 0 2-15,0 2-35 16,0-2-106-16</inkml:trace>
  <inkml:trace contextRef="#ctx0" brushRef="#br0" timeOffset="6974.5741">10440 8574 836 0,'0'0'393'0,"9"2"-107"15,6 2-169-15,10-2-49 16,9 6-4-16,0-8-18 15,3-2-7-15,-9-8-8 16,-5-8 0-16,-12-2-13 16,-5-4-9-16,-13-5-16 15,-11 2-7-15,-12 0-1 16,-5 6 0-16,5 15-9 16,4 9-6-16,6 25 2 0,4 9 1 15,2 13 14-15,5 3 9 16,7 6 4-16,2-2 3 15,6 0 3-15,6 1 0 16,3-9 1-16,0 2 2 16,2-17-37-16,-16-10-106 15</inkml:trace>
  <inkml:trace contextRef="#ctx0" brushRef="#br0" timeOffset="7162.0578">10750 8494 1338 0,'4'6'489'15,"3"2"-376"-15,12 13-91 16,5 10-12-16,1 4 1 16,3 5 0-16,-9 3 0 15,0 0-27-15,-3-7-484 16</inkml:trace>
  <inkml:trace contextRef="#ctx0" brushRef="#br0" timeOffset="7318.2806">10999 8497 988 0,'-16'4'541'0,"-18"8"-61"0,-6 10-259 15,-2 9-120-15,4 6-30 16,-2 12-41-16,-3 2-11 15,4 10-27-15,1-1-69 16</inkml:trace>
  <inkml:trace contextRef="#ctx0" brushRef="#br0" timeOffset="11648.6867">11083 8433 602 0,'3'-6'329'0,"2"0"-60"15,1 1-80-15,-1 8-77 16,-1 5-20-16,-1 10-22 15,-1 4-8-15,-1 5-15 16,1 4-9-16,-2-7-19 16,5 1-5-16,-1-10-4 15,1-2 0-15,3-1 1 16,0-6-28-16,6-1-127 16,4-3-161-16</inkml:trace>
  <inkml:trace contextRef="#ctx0" brushRef="#br0" timeOffset="11860.5675">11315 8399 628 0,'2'2'340'0,"4"9"-37"16,1 9-135-16,-4 9-59 15,-1 1-6-15,-2 3-33 16,0 3-15-16,0-3-29 16,3-1-12-16,4-8-1 15,1-7-45-15,1-16-197 16</inkml:trace>
  <inkml:trace contextRef="#ctx0" brushRef="#br0" timeOffset="12064.6721">11477 8485 535 0,'-8'-1'357'16,"-10"-2"39"-16,3 1-188 15,0 5-92-15,1 0-29 0,1 9-39 16,3 1-12-16,4 4-18 16,3 0-6-16,4 5-2 15,3-4 0-15,8-2 0 16,7 1 2-16,8-15-1 15,12 4-6-15,7-8-137 16</inkml:trace>
  <inkml:trace contextRef="#ctx0" brushRef="#br0" timeOffset="12392.6852">11854 8478 972 0,'-8'-6'420'0,"-12"-2"-221"0,1 1-47 16,-2 5-69-16,0 1-26 16,3 2-45-16,1 5-10 15,-2 9-19-15,6 4-3 16,7 7 6-16,3-2 4 15,19-4 22-15,4-5 7 16,11-4 8-16,4-3 2 16,-1-4-4-16,-1-7 2 15,-10-10-5-15,-3-5-23 16,-10-5-145-16,-3-2-159 0</inkml:trace>
  <inkml:trace contextRef="#ctx0" brushRef="#br0" timeOffset="15425.8597">11850 8122 602 0,'6'-10'380'0,"5"-5"40"16,-2 4-157-16,-6 22-70 15,-3 8-22-15,-11 23-67 16,-1 8-22-16,2 14-38 16,4 2-27-16</inkml:trace>
  <inkml:trace contextRef="#ctx0" brushRef="#br0" timeOffset="19408.0534">1795 9221 846 0,'0'4'347'0,"2"14"-185"16,2 14-49-16,1 30 4 31,-1 7-15-31,0 13-41 16,-3-8-6-16,4-12-36 16,-1-5-5-16,5-18 1 15,3-6-23-15,-2-20-250 0</inkml:trace>
  <inkml:trace contextRef="#ctx0" brushRef="#br0" timeOffset="19970.8154">1824 9398 909 0,'14'4'336'0,"22"1"-274"15,11 1-20-15,8-4-18 16,6 1-5-16,-2-4-64 15,-6-6-60-15,0-8-153 16,-9-5-67-16,-6-6 64 16,-4 1 114-16,-11 6 246 15,-4 5 102-15,-10 14 80 16,-4 3-12-16,-11 11-30 16,-8 5-16-16,-4 5-56 15,-7 1-37-15,-6-1-58 16,1-4-17-16,-4-11-20 15,3-8-5-15,11-6-18 16,5-8-24-16,9-4-37 16,7 1-10-16,8-5 1 15,5 4 15-15,9 3 23 16,2 3 2-16,1 8 2 16,-1 5 0-16,-9 10 2 0,2 3 4 15,2 7 5-15,0-3 4 16,8-3 8-16,0-4 3 15,-1-9 5-15,-1-3 2 16,-5-12-2-16,3-4-1 16,-7-4-6-16,-2 3-2 15,3 6-6-15,-9 5-8 16,4 8-1-16,5 3-1 16,-3 3-1-16,5 4 27 0,-8-2 16 15,-5-2 17-15,-6 4 52 16,-4-4-2-16,-6 1-2 15,-9-3-14-15,-3 1-51 16,1 3-34-16,4 3-150 16</inkml:trace>
  <inkml:trace contextRef="#ctx0" brushRef="#br0" timeOffset="20571.7838">3500 9226 665 0,'-13'0'342'15,"-16"7"-98"-15,-7 5-69 16,0 10-96-16,5 8-36 15,17 7-46-15,11 3-10 0,21-3 3 16,13-6 6-16,16-15 10 16,7-4 3-16,-8-13 3 15,-5-6 3-15,-24-5 42 16,-11 1 22-16,-19 0 32 16,-10 3 11-16,-10 3-36 15,-9 0-22-15,12 4-39 16,5 1-6-16,21 0-147 15,8 2-127-15</inkml:trace>
  <inkml:trace contextRef="#ctx0" brushRef="#br0" timeOffset="20852.9703">3752 9264 918 0,'0'-2'481'0,"-3"-4"-141"0,3 5-103 16,-1 1-126-16,0 0-47 16,-1 8-44-16,-4 21-11 15,1 38-6-15,10-28-2 16,10-7 1-16,5-3 2 16,7-10 2-16,9-9 4 15,0-8 7-15,-6-10 4 0,-1-7 5 16,-10-3 1-16,-6-11 0 15,-4 1-2-15,-9-5-29 16,0 1-44-16,-2 5-137 16,-3 5-125-16</inkml:trace>
  <inkml:trace contextRef="#ctx0" brushRef="#br0" timeOffset="20977.5301">3891 9112 1059 0,'-1'-5'551'15,"-3"-8"-178"-15,-1 4-183 16,0 5-75-16,4 4-100 16,5 11-37-16,5 6-309 15</inkml:trace>
  <inkml:trace contextRef="#ctx0" brushRef="#br0" timeOffset="21321.6048">4256 9286 539 0,'-7'-3'356'16,"1"-6"34"-16,2 4-160 16,-1 2-107-16,8 0-39 0,-13 6-62 15,-2 2-19-15,0 12-17 16,-9 4-1-16,9 8 2 15,6 2 0-15,6-1 0 16,7-4 2-16,11-6 5 16,-1-2 5-16,6-11 19 15,6-4 13-15,-4-6 31 16,-2-4 24-16,-10-2 38 16,-11-1 0-16,-11 2-21 15,-6 1-27-15,-7 3-52 16,3 1-31-16,6-5-156 15</inkml:trace>
  <inkml:trace contextRef="#ctx0" brushRef="#br0" timeOffset="21493.2779">4426 9323 994 0,'13'-2'440'0,"6"-4"-184"15,13 3-184-15,2 0-17 16,4 2-28-16,1 1-4 16,-3 4-11-16,-6-4-43 15,-10 4-182-15</inkml:trace>
  <inkml:trace contextRef="#ctx0" brushRef="#br0" timeOffset="21626.6268">4596 9383 735 0,'-4'11'407'0,"1"7"-103"16,3 4-120-16,0-1-50 15,9 2-75-15,4-1-27 16,6-7-19-16,3-5-53 16</inkml:trace>
  <inkml:trace contextRef="#ctx0" brushRef="#br0" timeOffset="21947.7008">4845 9347 861 0,'3'0'367'0,"2"5"-189"0,2 4-42 16,-2 12-24-16,-1 6-14 15,-1 3-26-15,-3-4-15 16,-2-9-23-16,0 2-10 16,1-12-5-16,1-3 6 0,5-8-1 15,0-10-1-15,8-5-11 16,5 1-9-16,3-2-8 16,0 2-5-16,-2 8 4 15,-4 5 4-15,-6 10 8 16,1 6 5-16,-5 9-1 15,1 0-1-15,1-1-85 16</inkml:trace>
  <inkml:trace contextRef="#ctx0" brushRef="#br0" timeOffset="22187.9788">5169 9313 1086 0,'4'-2'479'16,"3"-2"-267"-16,-2 6-50 15,-1 23-65 1,0 6-23-16,0 13-5 16,-1 10-11-16,-2 5-23 15,-1-3-9-15,0-2-13 16,5-10-3-16,1-12 6 15,-10-5-48-15,15-16-183 16</inkml:trace>
  <inkml:trace contextRef="#ctx0" brushRef="#br0" timeOffset="22359.4054">5264 9561 839 0,'0'0'507'0,"1"-1"-2"0,9 1-347 16,12 1-139-16,3 6-17 16,3-3-10-16,-4 5-90 15</inkml:trace>
  <inkml:trace contextRef="#ctx0" brushRef="#br0" timeOffset="22640.9937">5714 9413 1228 0,'-9'12'486'0,"-14"7"-334"15,-4 3-35-15,-5 1-55 16,-4-7-19-16,7-2-18 16,-4-3-28-16,11-11-62 15,6-5-25-15,3-11-30 16,11-1 20-16,2-4 47 15,6-3 21-15,12 7 46 16,6 2 15-16,9 12 31 16,2 9 12-16,-2 11-9 15,-3 4 4-15,-10 5-12 16,-2 1-7-16,-20 1-1 16,11-2 52-16</inkml:trace>
  <inkml:trace contextRef="#ctx0" brushRef="#br0" timeOffset="23329.5392">6447 9445 365 0,'0'15'242'15,"0"11"-8"-15,-1 6-78 16,-1 5-28-16,-2-7-42 15,2-5-11-15,-3-10-43 16,10-5-4-16,0-10 10 16,-2-7-1-16,6-14 3 15,-5-3-5-15,-1-13 12 16,5-4-4-16,3 1 18 0,2-1 2 16,12 12-22-16,1 8-2 15,5 21-25-15,-1 9-6 16,-4 19-7-16,-17 10 0 15,6 3-4-15,-4 2-57 16</inkml:trace>
  <inkml:trace contextRef="#ctx0" brushRef="#br0" timeOffset="23704.4997">6934 9336 815 0,'-8'-1'366'0,"-11"2"-171"15,-3 2-53-15,7 11-75 16,1 1-28-16,14 5-37 16,9 3-8-16,9-1 2 15,7-3 4-15,8-4 7 16,-1-5-4-16,-4-6-50 15,-9-3-1-15,-13-2 6 16,-7 0 5-16,-14 1 47 16,-4-2 4-16,-8 2 23 0,-3-1 17 15,4 3 29 1,-1 2 3-16,8 6-15 0,4 2-14 16,5-1-34-16,6 5-8 15,11-3-14-15,3-1-1 16,9 4 2-16,0-3 2 15,-3-1-7-15,4-3-34 16,2-5-151-16,6 2-263 16</inkml:trace>
  <inkml:trace contextRef="#ctx0" brushRef="#br0" timeOffset="24032.5757">7137 9546 784 0,'-2'1'329'0,"0"2"-160"15,4 1-65-15,-2-4-42 16,9 0 4-16,20 2-9 16,40 2-12-16,-40-9-3 15,-1 4 0-15,-13-10-6 16,-6 1 0-16,-9-8-4 16,-4-3-5-16,-9 0-9 15,-4 0-5-15,-9 1-7 16,0 2-5-16,-3 9-11 15,3 4-7-15,8 19-10 16,2 6 0-16,6 10 4 16,2 4 1-16,4 6 15 0,4-1 4 15,4 4 5-15,-1 3 4 16,-1-1-4-16,4 2 2 16,2-3 5-16,5-5 0 15,2-9-228-15</inkml:trace>
  <inkml:trace contextRef="#ctx0" brushRef="#br0" timeOffset="24204.5808">7463 9356 1062 0,'0'3'436'15,"0"3"-230"-15,0 15-123 16,3 8-23-16,1 11-11 15,0-3-17-15,4-2-32 16,2-5-93-16</inkml:trace>
  <inkml:trace contextRef="#ctx0" brushRef="#br0" timeOffset="24563.68">7612 9288 957 0,'12'-19'396'0,"17"-16"-215"0,3 10-33 15,4 19-41-15,0 11-32 16,-5 20-54-16,1 12-3 16,-5 19 6-16,-6 6 2 15,-5 4-2-15,-5-8-4 16,-5-16-6-16,1-10-1 15,2-19 0-15,-2-9-4 0,3-13-30 16,-2-6-14-16,-8-10-9 16,-5-4 1-16,-13-2 26 15,-1 1 8-15,-9 8 20 16,-2 12 6-16,-3 14 12 16,-5 11 0-16,2 11-15 15,5 0-7-15,11 2-67 16,8-3-97-16</inkml:trace>
  <inkml:trace contextRef="#ctx0" brushRef="#br0" timeOffset="24853.1469">8254 9492 757 0,'-4'8'401'0,"-4"5"-115"16,-6 4-91-16,-5-8-42 16,-7 2-61-16,-6 0-26 15,7-7-33-15,1-1-5 16,5-14-31-16,9-5-24 16,3-10-33-16,4 0-13 15,9 2 12-15,3 3 15 16,16 9 10-16,2 4 4 15,6 12 7-15,2 8 4 0,-7 10 14 16,-3 9 6-16,-8 1 5 16,-2 3 5-16,-4-4-158 15</inkml:trace>
  <inkml:trace contextRef="#ctx0" brushRef="#br0" timeOffset="25071.8557">8399 9347 1229 0,'0'12'472'0,"-2"8"-318"0,6 21-97 16,6 8-3-16,4 10-11 16,4 1-8-16,-8 0-15 15,1 1-4-15,-5 1-6 16,1-5 0-16,1-6-48 15,-2-8-79-15</inkml:trace>
  <inkml:trace contextRef="#ctx0" brushRef="#br0" timeOffset="25222.0412">8520 9600 1088 0,'14'5'391'0,"19"-3"-340"16,5 7-9-16,5-3-18 16,-3-5-9-16</inkml:trace>
  <inkml:trace contextRef="#ctx0" brushRef="#br0" timeOffset="25440.5373">8809 9208 1177 0,'-1'15'447'0,"1"23"-329"0,1 15-31 16,-1 16-31-16,3 2-14 16,2 5-21-16,-1-6-5 15,-1-10-30-15,5-5-61 16,-5-21-106-16,-2-11-94 15</inkml:trace>
  <inkml:trace contextRef="#ctx0" brushRef="#br0" timeOffset="25746.8791">8768 9241 787 0,'11'-11'392'0,"11"-10"-132"15,5 6-33-15,-2 11-73 16,-2 4-45-16,-5 6-54 15,-6 5-14-15,-7 3-11 0,-6 2-2 16,-13-2-5-16,-1 2-4 16,-1-1-37-16,5-1-38 15,9-5-87-15,4-5-31 0,15 0 16 16,1-3 32-16,13 8 80 16,3 3 29-16,-6 11 6 15,2 3 9-15,-12 3 60 16,-9 3 39-16,-18-7 57 15,-11 0 9-15,-12-5-43 16,-2-8-31-16,3-9-48 16,0-6-61-16</inkml:trace>
  <inkml:trace contextRef="#ctx0" brushRef="#br0" timeOffset="26278.1509">9491 9417 713 0,'-9'10'354'15,"-8"13"-150"-15,-10 0-79 16,-3 1-37-16,-4-3-52 16,1-5-9-16,1-11-3 15,0-4-2-15,7-11-6 16,0-9-6-16,12-3-13 15,5-3-5-15,11 2-4 16,11 1-2-16,6 7 16 0,1 5 1 16,5 16 15-16,1 12 7 15,-1 13-5-15,0 6 1 16,-6-5-4-16,-2-1 14 16,-2-3-212-16</inkml:trace>
  <inkml:trace contextRef="#ctx0" brushRef="#br0" timeOffset="26434.3834">9299 9124 974 0,'-1'-3'500'16,"-1"-2"-74"-16,9 12-371 15,2 3-47-15,7 6-48 16,-1 5-96-16</inkml:trace>
  <inkml:trace contextRef="#ctx0" brushRef="#br0" timeOffset="26606.0148">9605 9478 831 0,'10'14'430'16,"10"10"-127"-16,-5-5-137 15,0-6-27-15,-6-8-33 16,-1-1-9-16,-1-7-24 0,0-5-16 15,6-7-26-15,-3-9-21 16,2-1-96-16,-2 1-73 16</inkml:trace>
  <inkml:trace contextRef="#ctx0" brushRef="#br0" timeOffset="27098.1801">10082 9352 989 0,'-15'-2'432'0,"-19"-1"-228"15,-2 2-60-15,8 6-91 16,3 4-27-16,9 5-38 16,2 4-7-16,15 2 4 31,6-3 5-31,11 1 13 0,9-6 4 15,-2-4 4-15,5-4 0 16,-6-6 2-16,-1-3 2 16,-9-4 3-16,-7 2-2 15,-9 0-13-15,-13 3-3 16,-6 2-8-16,-3 2-1 0,0 4 3 16,4 4-2-16,5 2-2 15,4 4-1-15,5 2 0 16,2-3 0-16,7 2 3 15,5 3 3-15,8-3 5 16,4-1 3-16,-7-1 7 16,16-8 2-16,6-8 2 15,2 1 3-15,12-15-40 16,-15-1-10-16,-7-3-7 16,-4-5-2-16,-9 4 40 15,-6 2 21-15,-4 8 39 16,-2 5 9-16,-2 10 9 15,4 6-14-15,-4 7-28 16,2 1-12-16,2 2-10 16,1 0-3-16,5-1-69 15</inkml:trace>
  <inkml:trace contextRef="#ctx0" brushRef="#br0" timeOffset="27801.7166">10770 9361 625 0,'6'7'312'0,"7"15"-71"16,0 8-96-16,-10 5-25 16,-3-2-20-16,-6-6-33 15,-1-5-10-15,2-13-17 16,0-2 3-16,5-12-27 15,3-10-13-15,11-9-26 16,4-10-17-16,10 0 12 16,5 4 6-16,-2 10 11 15,-1 11 2-15,-7 16 25 16,-5 9 16-16,-3 11 19 16,-9 5 5-16,-6-1-18 15,0 2-10-15,-8-7-10 16,6-4-47-16</inkml:trace>
  <inkml:trace contextRef="#ctx0" brushRef="#br0" timeOffset="27930.3054">10913 9181 883 0,'-1'-1'451'15,"1"-1"-53"-15,3 7-347 16,-3-5-43-16,1 2-80 15</inkml:trace>
  <inkml:trace contextRef="#ctx0" brushRef="#br0" timeOffset="28258.7594">11294 9387 899 0,'-15'-7'438'0,"-14"-4"-160"0,4 3-107 16,0 9-115-16,8 11-33 16,3 12-38-16,6 5-5 15,9 4 9-15,6-3 3 16,15-1 9-16,2-9 6 16,-1-11 8-16,4-1 6 15,-7-14 9-15,-2-3 1 16,-2-14 6-16,-8-8-3 15,-9-11-4-15,-6-3 9 16,-7-3-2-16,5 1-2 0,1 4-11 16,8 4-31-16,5 11-102 15,6 8-68-15</inkml:trace>
  <inkml:trace contextRef="#ctx0" brushRef="#br0" timeOffset="28646.3412">11473 9412 727 0,'3'0'388'16,"4"0"-104"-16,-7 7-126 15,10 2-46-15,-2 7-55 16,-3 3-17-16,3 4-21 0,-17 3-4 16,0-3 0-16,1-2 1 15,2-10 3-15,6-7 6 16,0-5 11-16,1-8-3 16,6-7-8-16,4-10-10 15,9-3-19 1,4 3-5-16,2 3-1 0,1 6-2 0,-5 12 9 31,-1 5 10-31,-8 9 31 0,-7 5 21 16,0 11 25-16,-2 3 0 15,1-1-17-15,0 5-17 16,-1-13-23-16,0-5-32 0</inkml:trace>
  <inkml:trace contextRef="#ctx0" brushRef="#br0" timeOffset="29493.5389">2040 10265 755 0,'-11'-6'356'16,"-14"-1"-130"-16,-5 2-38 15,-2 7-53-15,1 5-35 16,9 15-70-16,8 7-24 16,14 6-19-16,13 6-3 0,18-6 13 15,7-7 4-15,4-12 9 16,1-9 4-16,-18-14 14 16,-3-3 9-16,-10-17 9 15,-12-4 2-15,-5-9-9 16,-13-9-9-16,-8 0-11 15,1-3-4-15,-5 5-9 16,7 2-4-16,10 10-14 16,10 8-28-16,11 8-71 15,12 9-51-15</inkml:trace>
  <inkml:trace contextRef="#ctx0" brushRef="#br0" timeOffset="29743.5481">2251 10259 862 0,'-6'15'377'16,"-6"15"-191"-16,4 5-36 0,11-2-62 16,7 0-23-16,10-11-33 15,-8-3-6-15,21-13 18 16,-1-10 22-16,-2-5 25 15,10-8 5-15,-21-4-4 16,-6-2-17-16,-9-6-26 16,-4-2-7-16,-9 0-74 15,-3 3-55-15,3 11-200 16</inkml:trace>
  <inkml:trace contextRef="#ctx0" brushRef="#br0" timeOffset="30055.9787">2676 10327 581 0,'-3'-1'350'0,"-5"-1"-33"16,-3 8-166-16,0 3-41 15,-1 9-63-15,5 4-21 16,13 4-23-16,3-1-4 15,17-7 4-15,2-4 2 16,7-10 47-16,3-4 15 16,-3-9 49-16,-4-3 22 15,-9-10-2-15,-7-3 3 0,-16-3-13 16,-12-1-7-16,-9 6-32 16,-13 5-19-16,-2 10-43 15,5 2-22-15,2 9-131 16</inkml:trace>
  <inkml:trace contextRef="#ctx0" brushRef="#br0" timeOffset="30665.4872">3660 10258 679 0,'-4'-4'395'15,"-2"-1"-83"-15,-9 5-112 16,-3 5-40-16,-7 13-74 16,13 6-24-1,6-12-46-15,2 0-16 0,-1 43-5 16,7 0 4-16,28-11 1 16,6-36 1-16,4-15-13 15,-2-10-15-15,-13-10-4 16,-5 3 3-16,-13 4 17 15,-6 0 14-15,-2 9 3 16,-7 7 8-16,-3 15 18 16,-1 14 6-16,-3 18 6 0,3 8-9 15,1 9-19-15,2 0-5 16,9 0-5-16,2-6 2 16,11-14-57-16,6-9-61 15,-4-21-258-15</inkml:trace>
  <inkml:trace contextRef="#ctx0" brushRef="#br0" timeOffset="30977.8239">3973 10329 693 0,'-2'11'292'15,"0"10"-157"-15,0 0-80 16,9 4-10-16,8-2-11 16,7-5-2-16,6-5-6 15,0-9 14-15,4-12 23 16,-5-5 16-16,-2-11 27 16,-9-5 0-16,-16-2 2 15,-6-2-5-15,-18 3-14 16,-8 7-18-16,-3 12-32 15,3 7-22-15,10 15-31 16,9 7-7-16,8 10-147 0,3 2-182 16</inkml:trace>
  <inkml:trace contextRef="#ctx0" brushRef="#br0" timeOffset="31323.5319">4289 10376 889 0,'3'7'356'0,"6"8"-209"15,3 2-28-15,12-1-12 32,4-1-17-32,3-4-31 0,-3-8-11 0,-4-4-6 15,-7-8-2-15,-2-4-3 16,-3-4-2-16,-11-5-5 15,-1-1-3-15,-16-3-11 16,-5 3-5-16,-8 1-10 16,-3 5-4-16,2 12-10 15,2 8-5-15,5 17-7 16,5 10 2-16,8 9 15 0,4 3 6 16,8 10 6-16,6-1 3 15,7-1-4-15,1-2 0 16,-1-7-54-16,-1-4-98 15</inkml:trace>
  <inkml:trace contextRef="#ctx0" brushRef="#br0" timeOffset="31830.9138">4645 10296 917 0,'9'-1'341'0,"9"1"-251"16,11 2-61-16,10 3-10 15,2-2-3-15,3-1-2 16,-8-2-1-16,-13-4-1 15,-7-2-10-15,-13 2-16 16,-6-2-5-16,-12 5-6 16,-7 2 6-16,-7 9 19 15,0 5 6-15,6 7 22 16,4 1 4-16,-5 5 14 0,21-1 9 16,10 0 15-16,6-1 5 15,24-6-3-15,-14-2-10 16,7-9-20-16,0-5-4 15,-1-9-7-15,1-6-3 16,-10-12-6-16,2-3-6 16,-4-9-10-16,-7-2-2 15,-2 6-2-15,-8 6 1 16,1 14-4-16,-6 8 1 0,-2 10-4 16,-2 6-2-16,0 7 3 15,6 3-3-15,0 6 4 31,5 2 2-31,4-8-114 0,0 0-148 16</inkml:trace>
  <inkml:trace contextRef="#ctx0" brushRef="#br0" timeOffset="31978.5177">4988 10045 1572 0,'-2'1'605'0,"-3"1"-450"16,-1 8-71-16,8 6-93 16,2 3-59-16</inkml:trace>
  <inkml:trace contextRef="#ctx0" brushRef="#br0" timeOffset="32657.6927">5457 10278 660 0,'-4'-1'329'0,"6"3"-91"15,-6 7-94-15,-4 11-63 16,2 6-21-16,-14 10 2 16,2 6-4-16,-7-4 0 15,-3 0 4-15,2-14-18 16,-1-9-4-16,-9-15-9 0,16-17-8 15,4-15-13-15,2-4-10 16,22-4-10-16,-6 3 1 16,8 13-2-16,4 5 3 15,2 16 9-15,1 9 7 16,2 17 11-16,5 8 0 16,4 8-5-16,1 5-2 15,1-7 2-15,0-5-63 16</inkml:trace>
  <inkml:trace contextRef="#ctx0" brushRef="#br0" timeOffset="32829.9284">5811 10543 1158 0,'4'9'493'0,"-5"14"-286"15,-7 3-49-15,-17 0-70 16,-9 2-73-16</inkml:trace>
  <inkml:trace contextRef="#ctx0" brushRef="#br0" timeOffset="33615.043">6372 10377 908 0,'-8'22'381'15,"-3"15"-216"-15,12 4-73 16,8 0-12-16,9-11-23 16,7-7-8-16,6-14-10 15,1-9 2-15,4-16 3 16,-2-7 0-16,-12-18-1 0,-8-4-4 16,-17-8-9-16,-11-5-4 15,-15 0-11-15,-6 0-4 16,3 14-9-16,1 8-6 15,6 22-17-15,10 14-6 16,10 12-8-16,5 9 4 16,15 11 14-16,0 2 6 15,13 7 9-15,5 0 2 16,14-3 2-16,5-5-7 0,2-9-115 16,3-5-67-16,-7-16-90 15,-2-3-18-15,-5-14 112 16,-6-2 66-16,-11-2 167 15,-6 2 63-15,-11 9 60 16,-2 7 41-16,-13 14-23 16,-2 8-16-16,-14 4-34 15,-2 3-37-15,-7-7-50 16,-2-6-13-16,6-8-14 16,0-8-1-16,9-9-2 15,4-4-5-15,8-8-14 0,6 2-6 16,12 0-11-16,4 1 1 15,8 9 12-15,4 9 6 16,-3 12 10-16,-3 8 1 16,-4 10-5-16,1-1-1 15,-2-2-3-15</inkml:trace>
  <inkml:trace contextRef="#ctx0" brushRef="#br0" timeOffset="34036.7017">7462 10229 999 0,'1'-1'458'16,"-1"2"-226"-16,-2 13-69 16,4 31-104-16,-1 19-12 15,4 19 1-15,4 5-4 16,-3-3-11-16,1-11-3 0,1-9-9 16,-6-8-51-16,4-22-147 15</inkml:trace>
  <inkml:trace contextRef="#ctx0" brushRef="#br0" timeOffset="34443.418">7496 10454 921 0,'6'5'334'0,"11"6"-269"15,6 3-25-15,7-2-7 16,7-1-4-16,0-7-6 15,0-3-3-15,-1-7-36 16,-7-5-41-16,-11-9-24 16,-4-3-3-16,-6 1 31 15,-3 7 35-15,-3 9 26 0,1 9 16 16,-3 8 28-16,1 3 11 16,8 12 4-16,-7-3-8 15,2-2-18-15,-4 1-6 16,-5-13 0-16,2 1 3 15,-6-12-3-15,6-8-5 16,0-12-16-16,0-6-10 16,9-7-9-16,2-6-5 15,7 6-4-15,6 2 0 16,-2 14 0-16,1 8 10 0,0 15 15 16,-7 9 6-16,6 13 11 15,-6 5-3-15,-4 7-7 16,3 0-2-16,-7-4-42 15,4 1-89-15</inkml:trace>
  <inkml:trace contextRef="#ctx0" brushRef="#br0" timeOffset="34708.5775">8286 10362 772 0,'-12'-17'421'16,"-6"-12"-77"-16,-4 9-167 16,0 5-46-16,1 15-68 0,1 7-39 15,4 12-21-15,3 5 0 16,8 4 4-16,5 1 1 16,12-3 7-16,5 0-1 15,11-11 6-15,4-2 0 16,1-6 1-16,-6-8 0 15,-6-5-21-15,-4-2-58 16</inkml:trace>
  <inkml:trace contextRef="#ctx0" brushRef="#br0" timeOffset="35021.0145">8457 10478 1082 0,'9'5'460'0,"9"0"-276"16,5-2-24-16,3-3-74 16,-3-3-25-16,-4-8-26 15,1 1-6-15,-11-12-25 16,-1 0-14-16,-11-1-17 16,-11-2-4-16,-9 2 15 15,-7 3 3-15,-1 8 4 16,1 7-4-16,9 9-8 15,7 8 5-15,6 7 28 16,5 8 13-16,4 8 36 16,5 6 12-16,3 4-3 0,1 0 0 15,1 6-17-15,-4-3-9 16,-5 2-16-16,-2-5-6 16,-1-6-48-16,-2-6 452 15</inkml:trace>
  <inkml:trace contextRef="#ctx0" brushRef="#br0" timeOffset="35818.7526">9132 10148 938 0,'-2'-5'501'0,"-3"-2"-151"15,3 6-119-15,3 1-152 16,3 8-50-16,7 8-26 15,3 4-64-15</inkml:trace>
  <inkml:trace contextRef="#ctx0" brushRef="#br0" timeOffset="38178.3004">9034 10454 592 0,'-8'-7'315'0,"-8"-8"-73"0,-5 0-54 16,-4 4-81-16,-3 0-26 16,4 14-51-16,1 7-17 15,9 14-16-15,11-3-9 32,0-11 2-32,2 2 2 0,5 29 4 15,4-4 5-15,14-14 5 16,5-17 2-16,1-10 4 15,4-7 0-15,-5-7 2 16,-5-4-1-16,-6-4 2 16,-4 3-1-16,-7 4 1 0,2-2 3 15,-12 7 10-15,1 6 0 16,-1 7-8-16,-4 6-5 16,8 7-17-16,1 3-5 15,3 8 1-15,3 0-1 16,9-1 3-16,1-2 3 15,7-5 3-15,4-4 6 16,0-4 20-16,2 0 0 16,-2-9 44-16,-3-6 11 15,-4-7 11-15,-3-2 16 0,-14-10-20 16,2 3-5-16,-6 3-18 16,-7-1-17-16,3 14-27 15,-6 1-35-15,-1 4-147 16,4 2-109-16</inkml:trace>
  <inkml:trace contextRef="#ctx0" brushRef="#br0" timeOffset="38563.0368">9641 10388 634 0,'-13'-4'367'0,"-7"-3"-72"16,-7 1-127-16,-2 2-44 15,3 6-82-15,3 7-30 0,6 12-30 31,4 7-4-31,8 7 4 0,5-2 3 0,11-3 7 16,9-5 2-16,9-11 5 16,4 0 3-16,-2-16 14 15,-2 2 27-15,-11-10 55 16,-8-1 21-16,-16-4 8 16,-10-2-24-16,-14 6-52 0,-5 0-23 31,2 2-79-31,6 1-88 15</inkml:trace>
  <inkml:trace contextRef="#ctx0" brushRef="#br0" timeOffset="38859.9739">9962 10436 609 0,'0'7'353'16,"0"1"-36"-16,-9 9-137 16,-4 3-25-16,-9-1-57 15,-4 0-30-15,-2-4-37 16,4-7-8-16,0-7-24 16,2-3-14-16,8-13-34 0,-3-4-8 15,8-5 14-15,4 1 6 16,10-2 20-16,6 4 0 15,6 12 7-15,4 6 11 16,1 16 25-16,0 7 9 16,-2 10 0-16,4-1-7 15,-3 1-11-15,0-1-16 16</inkml:trace>
  <inkml:trace contextRef="#ctx0" brushRef="#br0" timeOffset="39093.8848">10094 10303 1093 0,'-3'2'469'0,"2"15"-224"16,0 8-112-16,3 18-47 15,5 6-13-15,1 10-28 16,3 3-12-16,-2 2-19 15,-2 0-1-15,-5-5-5 16,-2-6-40-16,3-13-113 16,-3-12-88-16</inkml:trace>
  <inkml:trace contextRef="#ctx0" brushRef="#br0" timeOffset="39234.5001">10135 10596 571 0,'9'-5'334'16,"11"1"-6"-16,7-3-207 15,6 7-69-15,0 1-40 16</inkml:trace>
  <inkml:trace contextRef="#ctx0" brushRef="#br0" timeOffset="39633.0326">10591 10310 764 0,'-15'-8'347'0,"-12"-7"-159"16,1 9-99-16,-1 6-25 15,6 10-43-15,4 4-14 16,9 10-10-16,6-4-2 15,11 6 5-15,6-3 1 0,-4-6 5 16,20 0 3-16,4-11 3 16,-1 0-12-16,4-3-64 15,-19-2-23-15,-17-1-17 16,-7-1 10-16,-20-1 65 16,-8-3 25-16,-7 7 28 15,2 0 9-15,8 11 20 16,7 3 2-16,9 3 17 15,8 2 19-15,8-4 17 16,6 3 14-16,14 2 1 16,3-12-9-1,-13-4-18-15,1 0-15 0,42 8-10 16,6-5-53-16</inkml:trace>
  <inkml:trace contextRef="#ctx0" brushRef="#br0" timeOffset="40132.9133">1742 11196 268 0,'0'0'39'0</inkml:trace>
  <inkml:trace contextRef="#ctx0" brushRef="#br0" timeOffset="40382.8526">1741 11137 689 0,'2'-1'380'16,"1"-2"-115"-16,0 7-41 16,-3-4-89-16,7 27-41 15,14 56-19-15,-5-22-14 0,-3-6-22 16,5-9-7-16,8-24-7 15,5-13 3-15,11-21 3 16,-1-13 2-16,-13-11-1 16,-6-4-3-16,-15 2-5 15,-6 6-11-15,-1 7-112 16,-1 6-91-16</inkml:trace>
  <inkml:trace contextRef="#ctx0" brushRef="#br0" timeOffset="40656.5195">2288 11212 884 0,'2'8'421'0,"3"12"-172"15,-5 6-65-15,-9-1-71 16,-6 3-33-16,-9-5-25 16,-1-2-15-16,-5-11-11 0,0-6-12 15,6-13-48-15,0-8-25 16,12-9-26-16,7-2 4 15,11 0 27-15,8 5 15 16,8 11 23-16,1 3 12 16,1 14 40-16,0 9 22 15,-2 12 20 1,0 7 7-16,-2 0-18 16,1 1-13-16,3-10-21 15,0-7-6-15,6-11-246 16</inkml:trace>
  <inkml:trace contextRef="#ctx0" brushRef="#br0" timeOffset="41187.3195">3032 11221 778 0,'10'-1'348'0,"8"3"-145"15,7 13-43-15,12 35-14 16,0 15-16-16,4 21-28 16,-7 2-3-16,-15-9-27 15,-8-7-9-15,-18-9-21 16,-7-6-9-16,-10-17-4 15,-2-12-10-15,-2-27-70 0,1-13-31 16,10-26-34-16,2-12 0 16,15-11 48-16,6-2 25 15,12 0 16-15,11 3 3 16,9 6 12-16,-7 7-1 16,12 12 0-16,3 10 0 15,-3 14 4-15,5 4 2 16,-19 9-56-16,-12 3-111 0</inkml:trace>
  <inkml:trace contextRef="#ctx0" brushRef="#br0" timeOffset="41457.368">3506 11483 415 0,'7'9'295'16,"2"6"18"-16,2-6-116 16,8-2-33-16,1-6-59 15,3-1-23-15,0-6-31 16,-3-8-10-16,-7-4 0 15,-2-5-5-15,-11-4-8 0,-5 1-4 16,-10-1-15-16,-6 1-7 16,-4 6-8-16,-4 4-5 15,6 12-9-15,0 6-4 16,13 15-5-16,4 10-2 16,7 13 14-16,6 5 18 15,2 2 26-15,4 3 14 16,-1-2 8-16,-1 1-9 15,-1-2-11-15,-6-4-7 0,-4-7-29 16,-2-7-68-16</inkml:trace>
  <inkml:trace contextRef="#ctx0" brushRef="#br0" timeOffset="41785.5122">4052 11390 773 0,'-2'13'382'15,"2"10"-143"-15,-8 2-105 16,-1-2-38-16,-8-1-44 16,-9-3-12-16,1-10-24 15,-1-3-38-15,-3-12-90 16,2-9-27-16,6-9-43 15,6-6 31-15,15-1 76 0,6 4 28 16,13 11 86-16,7 8 24 16,3 14 46-16,-1 6 11 15,-3 17-11-15,-4 5-11 16,2 3-29-16,-4 2-14 16,-2-8-10-16,-6-8-46 15,-7-3-364-15</inkml:trace>
  <inkml:trace contextRef="#ctx0" brushRef="#br0" timeOffset="41919.0363">3962 11095 1348 0,'-3'0'526'16,"6"5"-366"-16,1 4-89 15,8 13-81-15,3 7-46 16</inkml:trace>
  <inkml:trace contextRef="#ctx0" brushRef="#br0" timeOffset="42438.8618">4244 11347 597 0,'-9'12'318'0,"-5"8"-37"0,6 13-202 16,2 4-16-16,11 1 15 16,11-4 14-16,20-11 15 15,10-6 3-15,10-16-21 32,1-2-13-32,-18-9-21 15,-6-3-7-15,-19-4-4 16,-6-1-2-16,-9-1-45 15,-9 0-66-15,-1 3-245 0</inkml:trace>
  <inkml:trace contextRef="#ctx0" brushRef="#br0" timeOffset="42611.7089">4461 11257 787 0,'-5'0'410'15,"-2"4"-120"-15,-3 8-84 16,-2 19-111-16,9 13-27 0,-3 19-20 15,6 5-11-15,6 7-10 16,-5-6-4-16,9-2 10 16,0-4-63-16,-1-9-148 15,2-7-323-15</inkml:trace>
  <inkml:trace contextRef="#ctx0" brushRef="#br0" timeOffset="43283.3962">4937 11569 871 0,'0'-10'388'0,"0"-12"-174"16,-1-1-41-16,-10-4-42 0,0 0-22 15,-11-1-37-15,-1 4-15 16,-6 6-23-16,-1 8-12 16,-4 10-22-16,4 9-8 15,5 8-13-15,3 5-5 16,14 5 6-16,4 1 0 16,8-3 10-16,3-4 7 15,14-5 4-15,1-5 3 16,6-6 3-16,6 0 1 0,-4-11 4 15,0 0 1-15,-5-7-1 16,-5-3 0-16,-7 1-3 16,-3-3 0-16,-4 5 0 15,-3 3-3-15,-3 6-7 16,-4 4-8-16,-5 5-12 16,3 4-2-16,7 13 1 15,1-1 7-15,9 0 9 16,-3-1 4-16,4-7 5 15,9 1 3-15,0-8 8 16,4-5 4-16,-2-11 7 16,-2-6 1-16,3-6-5 15,-3-1-3-15,-3-5-3 16,0-2-2-16,-8-8 2 16,-2-1-2-16,-3 10 1 15,-5 5 10-15,0 22-3 0,-3 10-1 16,-1 21-3-16,2 7-10 15,-1 12-1-15,3 4 2 16,4 0-2-16,0 1-1 16,4 2-1-16,2 0-1 15,-1-4 0-15,-2-3 1 16,-6-18 2-16,6-11-11 16,0-19-85-16,2-7-67 15</inkml:trace>
  <inkml:trace contextRef="#ctx0" brushRef="#br0" timeOffset="43408.7809">5201 11572 1035 0,'-2'0'474'16,"12"0"-211"-16,12 0-150 16,8-4-28-16,17 0-54 15,-4 4-4-15,1 0-123 16</inkml:trace>
  <inkml:trace contextRef="#ctx0" brushRef="#br0" timeOffset="43894.0296">5599 11297 844 0,'-14'-6'398'0,"-13"-3"-175"15,5 4-84-15,7 10-95 16,5 7-27-16,9 5-17 15,3 5-3-15,11 0 3 16,5-2 2-16,9-5 3 16,-1-3 2-16,3-5 4 15,-3-3 0-15,-9-4 7 16,-4-1 6-16,-13-2-8 16,-7-1-4-16,-14 3-10 15,-7 1-6-15,-5 2 2 16,2 4-1-16,8 5 2 15,5 4 5-15,13 3 14 16,2 2 11-16,6-2 14 16,7 1 1-16,11-2-4 15,4-4-6-15,11-4-14 0,-4-2-4 16,6-8-33-16,-1-3-59 16</inkml:trace>
  <inkml:trace contextRef="#ctx0" brushRef="#br0" timeOffset="44065.9315">6015 11296 1050 0,'2'-2'517'15,"2"-4"-168"-15,-1 6-240 16,-3 0-49-16,0 0-41 15,0 0-46-15,0 0-190 16</inkml:trace>
  <inkml:trace contextRef="#ctx0" brushRef="#br0" timeOffset="44316.0194">6030 11545 974 0,'2'2'494'16,"-2"-2"-155"-16,4 0-42 16,-4 0-95-16,0 0-42 15,0 0-63-15,0 0-25 16,0 0-40-16,0 0-12 15,0 0-15-15,0 0-50 0</inkml:trace>
  <inkml:trace contextRef="#ctx0" brushRef="#br0" timeOffset="110146.8357">1869 12341 455 0,'0'-5'311'16,"0"-3"-25"-16,-1 5-55 15,-1 9-26-15,-10 22-55 0,-2 12-35 16,-4 18-41-16,-7 4-18 15,1 1-36-15,1 1-6 16,4-10-6-16,5-3 0 16,7-17 0-16,6-8-2 15,5-17 5-15,5-13 4 16,6-15 5-16,0-12 2 16,3-17 0-16,-2-3-4 15,-3-14-4-15,-3-2-1 16,-5-1-6-16,2 5-3 0,-2 15-2 15,1 13-1-15,-2 20 1 16,-4 7-3-16,0 16-6 16,2 8-1-16,6 15-6 15,9 8 5-15,17 7 3 16,10 3 1-16,11 7 2 16,4 1 1-16,1 0 2 15,-6-1 2-15,-3-10 2 16,-10-5 2-16,-20-13 2 15,-6-6 3-15,-19-8 11 16,-13-6 3-16,-19-2 0 16,-14-3 0-16,-23-2-11 15,-5 0-5-15,-8 0-4 16,10 3-4-16,19-1 9 16,13 1-43-16,30-4-195 15</inkml:trace>
  <inkml:trace contextRef="#ctx0" brushRef="#br0" timeOffset="110666.3785">2310 12248 802 0,'0'-2'425'0,"3"5"-74"15,-3 10-171-15,3 25-113 16,2 14-5-16,-1 16-21 16,4 9-12-16,3-11-17 15,3-5-4-15,12-12-3 16,2-8 2-16,10-11 3 15,1-7 1-15,-5-13 0 16,-1-4 0-16,-4-7-3 16,3-6 0-16,3-9 1 15,0-8 0-15,-2-9 2 16,-4-5 0-16,-11-4 2 16,-7 2 6-16,-17 2 29 15,-7 6 19-15,-6 10 22 16,-1 5 2-16,3 12-23 0,2 3-20 15,5 8-33-15,7 6-11 16,4 9-8-16,4 9-3 16,5 8 4-16,-1 4 3 15,3 4 4-15,3 2 2 16,-1-4 0-16,4 0-3 16,3-11 5-16,2-4-59 0,8-9-239 15</inkml:trace>
  <inkml:trace contextRef="#ctx0" brushRef="#br0" timeOffset="111029.8766">2999 12909 772 0,'6'3'338'0,"8"4"-150"16,3-1-42-16,-3-6-30 16,5-2-29-16,1-8-45 15,3 0-12-15,-2-4-5 0,-7-1-1 16,-8 1 3-16,-6-2-2 16,-9 2-1-16,-2 3-2 15,-11 4-6-15,1 6-4 16,0 9-8-16,-1 6 0 15,6 11 3-15,-1 5 2 16,2 3 6-16,9 4-2 16,8-3 3-16,12-2 3 15,12-10 11-15,-3-8 4 0,10-2-4 16,-1-6-3 0,6-4-27-16,4-3-64 0</inkml:trace>
  <inkml:trace contextRef="#ctx0" brushRef="#br0" timeOffset="111557.8555">3627 12668 863 0,'8'0'383'0,"19"0"-183"16,5 2-75-16,18 1-69 15,5 1-16-15,2-2-37 16,1-1-75-16</inkml:trace>
  <inkml:trace contextRef="#ctx0" brushRef="#br0" timeOffset="111763.9181">3680 12810 781 0,'10'4'442'0,"7"2"-93"0,23-4-154 16,11-2-24-16,13 0-90 15,0-1-29-15,-10 1-18 16,-3 0-83-16</inkml:trace>
  <inkml:trace contextRef="#ctx0" brushRef="#br0" timeOffset="112685.7158">4419 12489 392 0,'16'-24'256'0,"6"-20"-22"16,12 3-41-16,-3 2-4 16,-5 18-58-16,3 14-32 15,-15 20-46-15,-2 14-9 16,-12 24-7-16,-5 6 0 0,-8 10-5 15,-2 2-8-15,5-5-9 16,10-2-5-16,15-12 14 16,7-9 12-16,14-14 19 15,-4-15 10-15,14-15-7 16,6-9-8-16,3-15-14 16,1-7-7-16,-13-10-8 15,-2-5-4-15,-15-2-6 16,-3 4 0-16,-11 4 0 15,-11 6 1-15,-5 11 8 16,-2 4 2-16,-5 13 1 16,0 5-1-16,3 19-10 15,0 6-5-15,-1 16-4 16,8 9 1-16,1 4 0 16,5 8 1-16,13 3 1 15,0-4-1-15,5-12 0 16,1-9 8-16,5-21-161 15</inkml:trace>
  <inkml:trace contextRef="#ctx0" brushRef="#br0" timeOffset="113734.8592">5111 12921 700 0,'-2'2'324'0,"2"0"-115"16,8 2-45-16,11 1-40 15,8 1-9-15,11-3-38 16,5 0-21-16,-5-6-27 15,-4-1-3-15,-14-4 5 16,-8-2 4-16,-13-2 2 16,-8-1-5-16,-19 0-12 15,-7 3-9-15,-3 10-12 16,-2 3-5-16,6 14-8 16,5 3-3-16,5 9-5 15,5 3 1-15,14 4 11 16,5 0 8-16,17-8 24 15,8-3 9-15,14-8 12 16,9-4-2-16,7-5-10 16,4-7-5-16,-1-8-117 15</inkml:trace>
  <inkml:trace contextRef="#ctx0" brushRef="#br0" timeOffset="114727.9021">5875 12222 645 0,'-22'0'384'0,"-16"5"-43"0,-18 16-132 16,-5 14-34-16,2 30-76 15,8 14-38-15,21 21-44 16,16 5-8-16,35 6-2 15,15-3 0-15,29-20-2 16,11-12 13-16,7-37-90 16,2-13 171-16</inkml:trace>
  <inkml:trace contextRef="#ctx0" brushRef="#br0" timeOffset="115795.8693">5915 12687 599 0,'0'-2'278'0,"5"0"-119"16,6-2-22-16,15 4-36 16,15 0-11-16,15 4-26 15,2 0-13-15,-2 1-25 16,-7 0-5-16,-18-2-1 16,-5-2 0-16,-19-1-22 15,-7-3-14-15,-13-2-18 16,-7 3-6-16,-8 1 14 15,-3 2 8-15,6 9 7 16,0 2 1-16,6 7-4 16,4 4 1-16,8 3-4 15,6 3 2-15,11-2 30 16,7 0 8-16,4-8 14 16,10-3 1-16,3-6-17 15,-1-5 0-15,-1-3-101 0,-5-5-129 16</inkml:trace>
  <inkml:trace contextRef="#ctx0" brushRef="#br0" timeOffset="116093.5762">6349 12845 743 0,'4'4'304'0,"6"3"-179"16,3 0-25 0,6-2-27-16,4-5-12 0,3-3-21 15,0-4-3-15,-2-6-1 16,0 1-1-16,-10-6-1 15,-4 0-2-15,-10 1-5 16,-11-2-5-16,-11 10-13 16,-4 1-9-16,-5 9-8 15,4 7-3-15,4 7 0 16,2 3 1-16,8 4 0 16,1 3-2-16,11 6-2 15,9 3 8-15,6 4 11 16,4 3 5-16,2-4 11 15,-7-1-7-15,-3-6 5 16,-2-5-36-16,2-8-395 16</inkml:trace>
  <inkml:trace contextRef="#ctx0" brushRef="#br0" timeOffset="116265.3203">6630 12720 853 0,'-5'8'414'16,"-6"12"-120"-16,1 8-126 15,5 12-79-15,4 4-25 0,6 1-42 16,3-6-28-16</inkml:trace>
  <inkml:trace contextRef="#ctx0" brushRef="#br0" timeOffset="116789.9168">6981 12609 1030 0,'-2'-1'425'0,"-4"-3"-262"16,4 2-76-16,2 1-76 15,0 0-35-15,0 1-348 16</inkml:trace>
  <inkml:trace contextRef="#ctx0" brushRef="#br0" timeOffset="119678.8527">6850 12743 672 0,'1'-1'365'0,"1"1"-89"16,-2 0-59-16,-1 0-100 15,0 0-35-15,-6 16-50 16,-9 40-19-16,13-26-13 15,3 2-6-15,8-7 6 16,6-3 1-16,5-12 1 16,0-6 4-16,4-7 4 15,-3-13 3-15,-4-11 8 16,-1-3-1-16,-6-8-1 16,-2 7-2-16,-1 7-2 15,-6 6-2-15,-1 13-12 16,-4 5-5-16,3 7-9 15,0 6-3-15,-3 5 4 16,5 5 2-16,2 1 3 16,7 0 3-16,9-5 4 15,-2-5 0-15,2-7 5 16,0-2 0-16,-2-5 11 0,-1-1 7 16,-3-8 8-16,1-5 3 15,-1-4-5-15,-2-4-7 16,-4 2-8-16,0 6-7 15,-3 12-7-15,-1 8 0 16,3 11-2-16,1 4 2 16,1 2 3-16,3 0-1 0,0-8 2 15,0-5 1-15,3-10 7 16,2-9 5-16,5-15 3 16,2-8 2-16,-1-4-7 15,-4 5-2-15,-10 10-31 16,-2 8-71-16</inkml:trace>
  <inkml:trace contextRef="#ctx0" brushRef="#br0" timeOffset="120252.5709">7767 12748 644 0,'-10'-4'324'0,"-11"-8"-89"16,-7 2-41-16,-6 3-65 15,7 1-39-15,9 12-62 16,3 8-23-16,15 12-21 15,0 7-2-15,11 6 1 16,8-2 4-16,13-5 10 16,5-2 4-16,-1-15 10 15,-3-6 3-15,-9-11 9 16,-4-7 5-16,-10-9 4 16,-5 0 0-16,-7-6-3 15,-6 1-4-15,-2 5-8 16,-1 3-2-16,-1 13-14 15,-3 6-4-15,0 20-7 0,2 10 0 16,1 16 4-16,-1 3 2 16,9-1 4-16,4-5 0 15,10-8-76-15,7-8-119 16</inkml:trace>
  <inkml:trace contextRef="#ctx0" brushRef="#br0" timeOffset="120552.555">7992 12763 719 0,'-9'0'304'15,"-7"-1"-161"-15,5 9-108 16,7 6-13-16,5 6-11 15,7 1-1-15,10 0 12 16,3-3 15-16,9-10 23 16,-1-5 15-16,-4-10 37 15,-2-5 4-15,-10-8 7 16,-6-2-4-16,-13 0-25 16,-9 5-18-16,-13 7-39 15,-1 4-16-15,0 9-15 16,6 3-69-16,12 9-226 0</inkml:trace>
  <inkml:trace contextRef="#ctx0" brushRef="#br0" timeOffset="120934.2533">8273 12867 728 0,'10'5'353'16,"1"2"-146"-16,10 1-56 16,-2-1-20-16,0-5-42 15,0-3-17-15,-5-7-26 16,-1-4-5-16,-3-5-8 16,-4-2-4-16,-2-2-3 15,-7-2-3-15,-6 1-8 16,-5 2-6-16,-5 5-15 15,-1 8-10-15,-3 11-8 16,5 9-1-16,1 13 7 16,6 3 3-16,11 11-1 15,2 3-7-15,11 2 31 16,4 1 14-16,-1-6 28 16,-1-3 12-16,-3-6-22 15,-6-1-10-15,-2-7-15 0,-2-2-67 16</inkml:trace>
  <inkml:trace contextRef="#ctx0" brushRef="#br0" timeOffset="121399.7958">8581 12788 882 0,'16'0'346'0,"15"-2"-229"15,1 1-3-15,-4 1-27 16,0 0-22-16,-6-1-39 16,-2-1-6-16,-10-2 4 15,-10 1-1-15,-12 1-4 16,-6 0-5-16,-12 5-13 15,2 5-5-15,2 6-4 16,4 4-4-16,11 6 6 16,8 2 6-16,9 3 15 15,5-4 9-15,10-4 9 16,1-4-1-16,3-8-1 0,1-7-1 16,-2-6-2-16,-1-10-1 15,-1-9-2-15,-4-4-4 16,-4-4-5-16,0 2-2 15,-11 6-5-15,3 6 8 16,-6 13-5-16,-1 6-3 16,-1 13-3-16,2 4-10 15,0 11 1-15,1 0 0 16,2 4 3-16,1 0-22 16,3-6-206-16,3-6-283 0</inkml:trace>
  <inkml:trace contextRef="#ctx0" brushRef="#br0" timeOffset="121521.2824">8888 12548 1106 0,'-5'-5'501'0,"-1"2"-265"16,1 6-109-16,1 10-152 16,1 8-283-16</inkml:trace>
  <inkml:trace contextRef="#ctx0" brushRef="#br0" timeOffset="122118.3989">9041 12831 736 0,'-6'5'309'0,"-4"5"-146"16,2 9-96-16,1 5-37 15,6 4-3-15,5 4-15 16,6-4-4-16,6-4 11 16,6-3 6-16,4-19 11 15,3-2 2-15,0-10-3 16,-3-7 16-16,-7-3 22 15,-5-8 4-15,-9-1 15 16,-5-3-17-16,-3 8-24 0,-4 6-12 16,0 15-39-1,1 6-5-15,2 14-15 0,0 6 0 16,4 3 10-16,7 3 1 16,8-3 5-16,6-2 0 15,1-9 4-15,4-5 3 16,-3-4 25-16,-1-4 13 15,0-3 28-15,-7-7 8 16,-1-5-9-16,-5-1-10 16,-2-4-23-16,-6 0-54 0,-2-1-140 15,-2 0-108-15</inkml:trace>
  <inkml:trace contextRef="#ctx0" brushRef="#br0" timeOffset="122332.1016">9405 12852 1126 0,'6'4'473'0,"5"1"-274"16,2 8-42-16,5 4-53 16,-1 3-20-16,-2 10-30 15,-2-1-13-15,-5 0-20 16,-2-5-6-16,-1-12-1 16,1-3 3-16,1-14 13 15,0-1 4-15,6-11 8 16,3-3 5-16,3-7-2 15,2-7-4-15,-3 2-12 16,-1-4-12-16,-7 17-71 0</inkml:trace>
  <inkml:trace contextRef="#ctx0" brushRef="#br0" timeOffset="123041.5728">9796 12385 1058 0,'19'7'418'0,"27"19"-286"16,5 13-46-16,4 25-8 16,-9 14 17-16,-29 24 28 15,-22 16 4-15,-38-2-31 16,-10-2-28-16,1-23-38 16,6-24-8-16,20-17 5 15,9-16-55-15,11-23-107 0</inkml:trace>
  <inkml:trace contextRef="#ctx0" brushRef="#br0" timeOffset="124465.6949">3491 13930 1122 0,'7'0'470'0,"12"5"-270"15,14-4-34-15,30 0-30 16,16-1-35-16,22 5-44 15,1 0-6-15,-28 1-26 16,-17 1-6-16,-31-3-78 16</inkml:trace>
  <inkml:trace contextRef="#ctx0" brushRef="#br0" timeOffset="125078.9292">4544 13672 862 0,'12'-1'400'15,"9"-2"-158"-15,-9 16-115 16,-3 12-20-16,-17 24-31 16,-4 15-18-16,-4 15-21 15,7 2-10-15,16-13-12 16,9-11-3-16,23-21-1 16,-2-11 1-16,22-19 3 15,4-12 2-15,-2-19 3 16,2-12 3-16,-22-15 1 15,-8-7-1-15,-19-18 0 16,1-1-1-16,-15 5-1 0,-6 9 7 16,2 31 33-16,-11 13 4 15,7 29-2-15,1 10-8 16,-8 25-43-16,5 15-5 16,9 19-2-16,-1 3-1 15,15-4 4-15,3-8-2 16,-2-17 1-16,6-6-1 15,0-14-63-15,5-9-69 16</inkml:trace>
  <inkml:trace contextRef="#ctx0" brushRef="#br0" timeOffset="125422.8964">5292 14183 1042 0,'6'2'409'0,"9"1"-249"15,3-1-84-15,5-2-10 16,3-5-10-16,-2-4-21 16,-3-6-3-16,-5-5-4 15,-7 0 2-15,-10 2-3 16,-6 1-2-16,-8 4-10 15,-6 3-7-15,-7 9-14 0,1 6-7 16,-2 15-6-16,2 4 0 16,10 10 12-16,7 1 8 15,10 0 19-15,6-2 5 16,14-5 3-16,8-4-1 16,7-9-10-16,-1-3-3 15,5-12-16-15,1-7-70 16</inkml:trace>
  <inkml:trace contextRef="#ctx0" brushRef="#br0" timeOffset="125840.8561">6001 13534 824 0,'-23'6'396'0,"-16"8"-160"16,-13 19-90-16,-3 8-34 16,-1 26-39-16,10 15-20 15,25 10-17-15,21 4-8 16,42-12-11-16,9-13-3 15,14-15-2-15,0-11-2 0,6-13-58 16,7-9-96-16</inkml:trace>
  <inkml:trace contextRef="#ctx0" brushRef="#br0" timeOffset="126444.6688">6499 14022 773 0,'-16'-3'351'0,"-20"-2"-172"16,2 6-34-16,9 9-79 16,3 3-30-16,16 11-33 15,3-1-12-15,19 3 3 16,4-2 9-16,9-4 27 15,4-4 4-15,-3-12 10 16,4-4 0-16,-11-14 33 16,-8-8 6-16,-18-7-1 15,-6-1-2-15,-14-9-46 16,-3-2-8-16,-4-10-10 16,0-5-4-16,14 3-15 0,10 7-9 15,13 15-14-15,12 7-5 16,12 15-86-16,7 3-64 15</inkml:trace>
  <inkml:trace contextRef="#ctx0" brushRef="#br0" timeOffset="126683.8262">6739 14014 621 0,'-4'18'331'15,"-3"6"-97"-15,7 2-81 16,5-2-29-16,4-5-42 16,6 1-10-16,4-10 12 15,5-5 14-15,-3-11 10 16,-3-9-6-16,1-3-31 16,-9-5-17-16,-3 2-25 15,-4 1-8-15,-3 0-68 16,2 6-73-16</inkml:trace>
  <inkml:trace contextRef="#ctx0" brushRef="#br0" timeOffset="126914.3322">6972 14059 705 0,'-1'5'396'0,"-4"2"-56"15,5 7-184-15,0-3-37 16,11 2-51-16,10 3-18 15,3-10-19-15,6 2-3 16,0-12 8-16,-2-5 19 16,-1 2 14-16,-7-4 16 0,-10-3 20 15,-8 0-12-15,-16-2-12 16,-8 2-17-16,-10 5-36 16,0 2-13-16,3 2-68 15,8 3-79-15</inkml:trace>
  <inkml:trace contextRef="#ctx0" brushRef="#br0" timeOffset="127527.759">7858 13995 498 0,'-3'-6'317'0,"-13"-8"48"16,-9 4-112-16,-14 6-62 15,-7 3-30-15,-1 9-86 16,2 7-38-16,15 11-51 15,10 3-11-15,22 5-4 16,9-2 0-16,25-2 13 16,8-4 5-16,7-6 8 15,7-5 7-15,-16-11 7 16,-8-3 2-16,-10-9 9 16,-12-5 1-16,-6-3 2 15,-6 1-2-15,-7-2-7 16,-5 2-3-16,-3 7-12 15,3 1-7-15,-5 10-14 16,6 8-6-16,5 17-1 0,-1 7 6 16,7 12 7-16,1 5 6 15,3-1 5-15,6-4 3 16,6-11 5-16,3-6-5 16,0-16-118-16,1-12-168 15</inkml:trace>
  <inkml:trace contextRef="#ctx0" brushRef="#br0" timeOffset="127797.997">8104 14068 959 0,'-15'-1'421'16,"-12"1"-203"-16,9 7-146 15,1 4-26-15,11 8-42 16,8 2-7-16,13 2-5 15,7-1 5-15,13-7 7 16,2-4 4-16,3-11 9 16,-2-6 11-16,-8-8 38 15,-11-9 6-15,-14-2 14 16,-7 1-4-16,-21 1-35 16,-4 7-12-16,-7 4-24 15,-1 6 2-15,12 6-120 16,5 1-76-16</inkml:trace>
  <inkml:trace contextRef="#ctx0" brushRef="#br0" timeOffset="128082.8984">8265 14153 630 0,'12'5'398'0,"10"6"-1"16,0-2-195-16,2-4-35 15,7-4-55-15,-5-5-25 16,6-3-28-16,-4-2-7 0,-8-4-8 15,-3-4-2-15,-12-2-12 16,-7-3-5-16,-15 0-13 16,-3 2-4-16,-15-3-8 15,-2 6-8-15,4 9-8 16,4 11-2-16,12 18-8 16,3 1 5-16,9 11 0 15,5 5 2-15,6 8 7 16,6 6 4-16,6 12 9 15,-3 0 6-15,0-4 5 16,1-6-18-16</inkml:trace>
  <inkml:trace contextRef="#ctx0" brushRef="#br0" timeOffset="128644.3475">8544 14009 692 0,'6'-3'321'0,"7"7"-110"0,16 3-112 16,9 5-7-16,9-1-27 16,0-9-15-16,-9-2-25 15,-8 0 0-15,-15-4 2 16,-8-1-1-16,-13 2-10 15,-8-1-7-15,-10 4-12 16,-3 9-7-16,-2 5-1 16,5 7-1-16,7 5-1 15,10-1 4-15,12 1 14 16,7 2 7-16,14-10 13 16,1 0 2-16,5-10-3 15,-3-5 0-15,-11-8 2 0,2-5-1 16,-6-9-1-16,-3-4-4 15,6 0-7-15,-5 0-4 16,-3 7-8-16,-5 2-4 16,-6 13-14-16,2 5-1 15,-1 12 1-15,1 6 4 16,1 4-10-16,-1-1-53 16</inkml:trace>
  <inkml:trace contextRef="#ctx0" brushRef="#br0" timeOffset="128793.2679">8889 13851 1214 0,'-5'-7'554'0,"2"-6"-273"16,-3 6-110-16,5 9-133 15,1 6-36-15,8 12-120 16</inkml:trace>
  <inkml:trace contextRef="#ctx0" brushRef="#br0" timeOffset="129408.1828">9113 14082 468 0,'-4'0'249'0,"-2"5"-45"16,-3 4-54-16,3 13-50 15,2 3-20-15,7 1-27 16,9-1-7-16,9-6-5 16,6-8-2-16,11-10-9 15,3-5-4-15,-3-13-1 0,-7-2-2 16,-10-2-2-16,-9 0-2 16,-7 10 6-16,-3 0 2 15,-5 13 3-15,-5 6 1 16,1 9-11-16,-1 6-7 15,6 0-8-15,5 0-1 16,7-6 8-16,7-4 13 16,6-11 26-16,4-4 19 15,-4-9 21-15,-3-6 1 16,-11-4-13-16,-7 1-16 16,-8-1-49-16,-1 6-57 0,-2 8-251 15</inkml:trace>
  <inkml:trace contextRef="#ctx0" brushRef="#br0" timeOffset="129630.1825">9586 14095 1305 0,'2'3'534'0,"1"3"-340"16,3 5-63-16,2 2-61 15,3 7-19-15,2 2-14 16,0-1-11-16,2-3-14 15,-1-9 1-15,3-10 8 16,0-7 3-16,0-11 5 16,1-5-2-16,-9 1-6 0,-1 1-6 15,-4 9-64-15,-3-1-75 16</inkml:trace>
  <inkml:trace contextRef="#ctx0" brushRef="#br0" timeOffset="129927.5923">9887 13615 1085 0,'21'14'420'0,"29"30"-274"16,6 22-52-16,8 36 10 16,-9 10 19-16,-26 13 14 15,-26 10-23-15,-47 4-39 16,-22-2-17-16,-23-17-149 15</inkml:trace>
  <inkml:trace contextRef="#ctx0" brushRef="#br0" timeOffset="131531.3402">1564 15341 740 0,'5'-1'376'0,"10"-1"-85"16,17 3-98-16,10 2-72 15,10 4-36-15,13 6-56 16,-3-1-11-16,-5 1 3 16,-6-1-55-16,-21-6-295 15</inkml:trace>
  <inkml:trace contextRef="#ctx0" brushRef="#br0" timeOffset="131711.1687">1573 15514 1009 0,'2'7'414'15,"9"3"-241"-15,14 2-29 16,28-2-26-16,6-3-33 15,19-2-46-15,1 2-17 16,-20-4-147-16</inkml:trace>
  <inkml:trace contextRef="#ctx0" brushRef="#br0" timeOffset="137997.4386">2524 15044 619 0,'0'-4'343'0,"2"-3"-63"0,-1 7-86 16,-1 0-103-16,0 11-29 15,2 20-43-15,3 73-4 16,-2-29-6-16,-5 5-2 16,1-9 2-16,5-2 2 15,-2-24-11-15,5-9-30 16,-4-22-65-16,1-8-46 15,-1-16-74-15,1-11 7 16,4-10 30-16,2-5 46 0,9-1 91 16,-4 2 48-1,-4 5 119-15,-5 7 45 0,-8 15 49 16,-3 9-4-16,-12 17-52 16,-5 9-40-16,-1 8-54 15,3 0-23-15,12-4-37 16,6-3-10-16,6-7-3 15,8-4-1-15,6-9 4 16,2-7 3-16,3-4-6 16,-6-3-12-16,-4-5-8 15,0 5-1-15,-10-3 12 16,0 1 9-16,-1 8-1 16,-1 0-3-16,4 3-1 15,-5-3 0-15,0 0 4 16,0 0 1-16,24 4 0 15,33 7 2-15,-22-10 1 16,0-3 4-16,-7-5 4 0,-4 0 4 16,-11-5 6-16,-3 3 2 15,-10-5 9-15,-6 0 4 16,-14-3-2-16,-3 0-5 16,-3 11-17-16,-1 7-9 15,5 18-10-15,5 7-2 16,7 9 1-16,5 0-3 15,12 7 4-15,4-6 3 16,16-3 6-16,9-6 1 0,7-12 7 16,4-4 1-16,-6-11 8 15,-2-3-41-15</inkml:trace>
  <inkml:trace contextRef="#ctx0" brushRef="#br0" timeOffset="138516.3213">3316 15573 800 0,'-13'-1'376'15,"-9"-4"-86"-15,34 5-244 16,20-3-6-16,44-2-3 15,34 4 1-15,52-1 21 16,17 1 4-16,33-1 7 16,-5-1-3-16,-20-2-29 15,-9 0-18-15,-44-7-16 16,-22 3-23-16,-47-2-180 16</inkml:trace>
  <inkml:trace contextRef="#ctx0" brushRef="#br0" timeOffset="139084.7633">3683 15121 568 0,'3'-7'288'0,"4"-7"-75"16,0-1-40-16,-8-2-39 16,-2 2-30-16,-10-9-45 15,-6-2-10-15,-4 6-24 16,-3 0-10-16,1 19-24 16,2 9-10-16,8 7-12 0,5 9-1 15,6-1 8-15,9 3 3 16,5-4 9-16,4-5 6 15,9-2 6-15,-4-9 3 16,2-9 4-16,-1-6 3 16,-2-8 4-16,0-3-1 15,-9 1-2-15,-1 4 12 16,-5 9 14-16,-3 6 3 16,0 19 9-16,-3 6-12 15,3 13-13-15,0 8-4 0,6 0-5 16,1 2-2-16,3-9-4 15,1-5 1-15,-2-13-26 16,1-6-61-16</inkml:trace>
  <inkml:trace contextRef="#ctx0" brushRef="#br0" timeOffset="139256.8972">3915 15227 1353 0,'-2'5'518'0,"-6"7"-378"16,1 5-53-16,0 12-50 15,2 3-13-15,5 2-24 0,4 0-68 16</inkml:trace>
  <inkml:trace contextRef="#ctx0" brushRef="#br0" timeOffset="139763.7992">4223 15109 530 0,'1'-5'339'15,"2"-9"-35"-15,-2 4-79 16,1-1-38-16,-3 2-60 16,-5-3-27-16,-6 0-48 15,-6 0-16-15,-4 2-28 16,-1 5-8-16,-2 6-16 15,5 9-4-15,1 2-2 16,5 3-2-16,12 9 4 16,-1-2 1-16,13-1 6 15,5-1 3-15,4-9 6 16,4-4 2-16,3-2 2 0,-5-6-7 16,-1-10-3-16,-5-3 2 15,-7-3 2-15,0-1 8 16,-3 10 11-16,-4 8 3 15,-3 8 16-15,-4 11 6 16,-2 8 1-16,0 2-2 16,5 10-15-16,3 1-7 0,5 3-6 15,2-4-2-15,5-11-17 16,1-8-43-16,1-15-277 16</inkml:trace>
  <inkml:trace contextRef="#ctx0" brushRef="#br0" timeOffset="140114.0086">4405 15189 763 0,'3'-5'409'0,"-1"-1"-82"15,6 2-180 1,5 4-30-16,-2 4-49 0,0 2-16 16,0 8-16-16,-7 5 0 15,-9 3-4-15,-8 3-2 16,-8 3-8-16,-3-2-8 16,12-2-7-16,1-9-3 15,17-8-2-15,6-6 1 16,11-5 0-16,6 0 5 15,7 3 3-15,4 0-1 16,-6 8 1-16,-3 3-3 16,-11 2-11-16,-9 1-25 0</inkml:trace>
  <inkml:trace contextRef="#ctx0" brushRef="#br0" timeOffset="141043.5503">3915 15749 662 0,'0'1'326'0,"0"3"-81"0,2 10-172 15,-1 9-22-15,2 14-8 16,1 4-1-16,0 8 9 16,6-2-8-16,-10-11-7 15,1-6-5-15,-2-14-6 16,-2-8 11-16,4-8 2 15,-1-12 1-15,8-17-7 16,2-6-11-16,4-13-5 16,5 0 6-16,3 4 21 15,3 10 1-15,4 14-5 16,-1 9-11-16,1 14-27 16,-4 5 1-16,-1 7-105 15,-2 7-162-15</inkml:trace>
  <inkml:trace contextRef="#ctx0" brushRef="#br0" timeOffset="141621.8283">4046 16134 575 0,'2'-8'277'16,"6"-8"-82"-16,6 4-34 0,0-6-18 16,3 4-8-16,-5 7-19 15,-4 2-13-15,-5 5-23 16,-3 4-13-16,-3 9-24 15,0 7-10-15,-1 11-17 16,1 0-4-16,5 3-6 16,2-2 8-16,3-11-112 15,1-2-113-15</inkml:trace>
  <inkml:trace contextRef="#ctx0" brushRef="#br0" timeOffset="141946.5421">4279 16121 1165 0,'2'-9'469'0,"1"-9"-295"0,8 7-53 16,3 4-47-16,3 7-22 15,2 5-33-15,0 3-8 16,-6 13-6-16,-8 1 1 15,-9 9 0-15,-8 4-2 16,-7-4-1-16,-3-5 2 16,2-12 1-16,4-4 0 15,9-10-8-15,7-4-5 16,9-4-2-16,7-2 12 0,11-2 33 16,3 3 12-16,1 5 9 15,-1 3-6-15,-6 6-18 16,-6 3-7-16,-8 1-6 15,-3 0-77-15</inkml:trace>
  <inkml:trace contextRef="#ctx0" brushRef="#br0" timeOffset="142403.399">5295 15439 790 0,'5'-6'388'0,"1"-2"-151"16,0 6-43-16,-4 11-86 16,-1 7-33-16,0 14-40 15,0 8-6-15,4 6-14 16,0-1-5-16,0-5-1 16,-1-8-43-16,-2-10-202 15</inkml:trace>
  <inkml:trace contextRef="#ctx0" brushRef="#br0" timeOffset="142551.3476">5206 15573 916 0,'12'-1'438'0,"10"1"-164"16,21 0-140-16,-1-1-18 16,9 3-56-16,-2-3-23 15,-8 2-20-15,-4 1-81 16</inkml:trace>
  <inkml:trace contextRef="#ctx0" brushRef="#br0" timeOffset="143276.7585">5842 15154 739 0,'5'-9'389'0,"4"-9"-132"16,-1 11-76-16,-6 7-29 16,-1 14-75-16,4 15-29 15,-5 26-29-15,-2 14-6 16,0 16-5-16,1 4-2 16,2-8 0-16,8-10 0 15,0-18-31-15,-1-15-24 16,4-21-19-16,-3-12-17 15,3-19 7-15,2-9 22 0,1-10 17 16,5 3 17-16,-7 2 28 16,0 6-6-1,-8 15 52-15,-5 2 6 0,-7 10-6 16,-1 7 8-16,-4 4-54 16,1 1-4-16,3-2-2 15,3-3 0-15,5-3 0 16,4 2 1-16,5-6 17 15,1 2 5-15,3-4 5 16,2-1-1-16,0-1-11 31,-8-1-3-31,1 1-1 0,24-2-2 0,4-4 5 16,0-6 3-16,-19-4 2 16,-2 0 15-16,-13 1 17 15,-2 1 8-15,-7 8 2 16,-9 3-16-16,0 4-25 0,-5 9-11 15,3 6-9-15,5 4 0 16,8 8 0-16,7-1 0 16,11-1 4-16,7 0 1 15,11-8 5-15,4-2 3 16,0-9 1-16,1-5 1 16,-5-5-23-16,-1-6-56 15</inkml:trace>
  <inkml:trace contextRef="#ctx0" brushRef="#br0" timeOffset="143780.5946">6606 15677 617 0,'-5'-3'352'0,"3"3"-27"16,16-1-237-16,43 5-65 15,22 1 0-15,46 0 41 16,27 3 16-16,34-6 8 16,14 2-2-16,9 1-20 15,-6-3-29-15,-23 2-38 16,-21 0-5-16,-46-6 30 16,-23-1-60-16</inkml:trace>
  <inkml:trace contextRef="#ctx0" brushRef="#br0" timeOffset="144397.187">7088 15267 314 0,'5'-4'223'16,"3"-3"-7"-16,2-7-36 15,-1 0-11-15,-2-5-14 16,-3-2-8-16,-11-2-26 16,-8-3-16-16,-10 3-41 15,-3 5-19-15,-3 11-36 16,2 11-12-16,4 8-17 15,0 5-4-15,15 5-2 16,4-1 0-16,10 7 3 16,11-2 7-16,5-4 11 15,6-3 4-15,1-11 5 16,-2-6 5-16,-3-4 3 0,-5-6 2 16,-3-3 2-16,-4-3-2 15,-5 3-3-15,-2 2-5 16,-4 9-14-16,-1 3 0 15,-4 16 1-15,0 6 1 16,6 12 9-16,1 6-1 16,9 4 1-16,-1-3 3 15,2-8 8-15,1-4-32 16,-1-12-119-16,3-2-160 0</inkml:trace>
  <inkml:trace contextRef="#ctx0" brushRef="#br0" timeOffset="144636.3505">7301 15467 822 0,'2'-7'377'0,"8"-8"-166"16,-2-2-45-16,4-2-59 15,0 2-22-15,-3 3-19 16,0 3-5-16,-9 14-13 31,0-1-6-31,1 1-17 0,-1-3-8 0,1 18-4 16,2 51-1-16,-3-38-4 15,-1 2-1-15,1-7 0 16,0-5-11-16,7-4-151 0</inkml:trace>
  <inkml:trace contextRef="#ctx0" brushRef="#br0" timeOffset="145263.3984">7758 15258 674 0,'0'-11'357'0,"0"-11"-101"15,-5 2-82-15,2 1-27 16,-5 2-46-16,-5 5-21 16,-8 0-42-16,0 5-18 15,-7 3-20-15,4 7-12 16,2 8-9-16,2 2-1 15,6 7-2-15,4 0 4 16,9 3 3-16,1 0 1 16,11-4 8-16,3-1 4 0,8-12 6 15,5-2 4 1,0-5 2-16,1-7 2 0,-9-4 0 16,-4 1-1-16,-4-1-3 15,-3 4-6-15,-5 8 8 16,-1 6 5-16,-4 12 5 15,-3 8 6-15,0 11-9 16,5 5-6-16,3 7-4 16,7-7 0-16,2-6 1 15,1-8 1-15,2-17-84 16,-5-4-120-16</inkml:trace>
  <inkml:trace contextRef="#ctx0" brushRef="#br0" timeOffset="145613.013">7942 15350 783 0,'11'-6'393'0,"5"-6"-137"0,4 5-109 15,-3 4-26-15,-4 5-53 16,-4 4-17-16,-9 9-17 16,-5 2-7-16,-6 4-8 15,-1-1-3-15,1-7-3 16,2-5-4-16,9-8-7 16,7-3-2-16,11-3-6 15,6 1 1-15,2 4 1 16,0 5 3-16,-5 7 14 15,-8 3 15-15,-14 7 33 16,-9 0 8-16,-16-2-5 16,-3 0-8-16,-4-8-36 15,2-4-67-15</inkml:trace>
  <inkml:trace contextRef="#ctx0" brushRef="#br0" timeOffset="146080.0322">7286 16026 793 0,'-1'-8'361'0,"-4"-8"-141"16,2 5-77-16,6 18-53 15,-1 7-18-15,0 15-40 16,5 1-2-16,0 6-11 15,-2-3-6-15,4-6-1 16,-8-8 1-16,4-10 15 16,0-9 3-16,-1-14 3 15,6-10-1-15,4-14-16 16,1-4-3-16,6-3 2 16,3 4 1-16,5 10 3 15,0 8-3-15,-2 17-11 0,-4 8-5 16,-10 14 0-16,-5 9-42 15,-4 7-389-15</inkml:trace>
  <inkml:trace contextRef="#ctx0" brushRef="#br0" timeOffset="146329.104">7506 16261 701 0,'1'0'364'15,"-1"-3"-68"-15,8-5-215 16,1-3-29-16,4-5-24 16,3 3 6-16,-4 0 36 15,0 3 19-15,-4 10 8 16,-6 0-3-16,-2 14-34 16,-2 8-21-16,-3 8-14 15,0 6-6-15,0 1-5 16,0-5-2-16,5-8-3 15,0-6-9-15,5-10-165 16</inkml:trace>
  <inkml:trace contextRef="#ctx0" brushRef="#br0" timeOffset="146679.0017">7744 16217 1141 0,'8'-7'453'16,"11"-3"-308"-16,-1 3-25 15,-1 5-51-15,1 4-20 16,-7 7-24-16,1-1-10 0,-9-1-6 16,-3 1 0-16,-3-1 3 15,-2-1 2-15,1-6-23 16,5-2-11-16,7-5-9 15,1-1-3-15,8 3 16 16,-2 3 4-16,1 8-1 16,-1 4-5-16,-9 9 9 15,-5 4 11-15,-11 9 15 16,-15 0 8-16,-1 2 7 16,-1-8-3-16,-3-14 0 15,7-9-12-15,2-14-102 16,2-7-103-16</inkml:trace>
  <inkml:trace contextRef="#ctx0" brushRef="#br0" timeOffset="147084.0372">8807 15495 821 0,'4'-3'412'0,"-1"-3"-142"16,6 12-67-16,0 20-102 15,-3 5-25-15,2 18-24 16,-8 1-7-16,4 1-13 15,-2-2-8-15,-1-10-26 16,-1-5-54-16,-1-16-169 16</inkml:trace>
  <inkml:trace contextRef="#ctx0" brushRef="#br0" timeOffset="147214.7065">8737 15632 798 0,'8'-3'452'16,"15"-2"-21"-16,7 5-250 15,11 1-100-15,9 3-30 16,9 1-34-16,5-1-25 0</inkml:trace>
  <inkml:trace contextRef="#ctx0" brushRef="#br0" timeOffset="147929.2362">9493 15018 935 0,'1'-3'413'0,"-1"1"-203"15,0 21-119-15,0 15-29 16,0 27-29-16,0 3-4 16,6 24-3-16,1 2-1 15,1-9-4-15,-1-4-4 16,-1-28-4-16,2-12-2 15,1-22-22-15,2-8-32 16,2-17-53-16,0-5-8 0,4-14 18 16,0-3 29-16,3 1 48 15,-2-2 9-15,-8 14 33 16,-5 6 11-16,-13 10 3 16,-7 5 1-16,-5 13-32 15,-2 4-12-15,4 1-3 16,7 0-1-16,12-4-5 15,7-5 1-15,11 0-1 16,5-2 2-16,5-1 3 16,1 1 0-16,2-4 2 15,4 2 3-15,-6-7 2 16,-2-5 4-16,-9-1 5 16,-3-2 3-16,-8-4 18 15,0 0 4-15,-7-1 10 16,-5-4 5-16,-7 4-15 0,-3 2-10 15,-1 7-25-15,-2 8-13 16,2 10-10-16,6 9 1 16,-3 2 10-16,9 4 8 15,8 1 14-15,5-5 3 16,14 0 18-16,-1-9 4 16,12-7-1-16,-1-6-2 15,4-10-34-15,6 2-56 16</inkml:trace>
  <inkml:trace contextRef="#ctx0" brushRef="#br0" timeOffset="148362.6635">10301 15599 961 0,'3'2'376'16,"9"6"-237"-16,15-1-50 16,36-2-32-16,27 2-3 15,41-8-1-15,17 1 13 0,39 0 10 16,2-4-1-16,9 1-10 15,-8-1-67-15,-37-9-61 16,-22-4-14-16,-43-1-105 16,-16-1-94-16</inkml:trace>
  <inkml:trace contextRef="#ctx0" brushRef="#br0" timeOffset="148940.885">10679 15149 352 0,'4'-4'198'0,"3"-3"-29"16,0-2-22-16,2-6-11 15,-1-1-2-15,-5-2-4 16,-5-4-5-16,-9 1-39 16,-9 1-18-16,-7 11-38 15,-1 6-17-15,-3 7-22 16,2 9-8-16,7 8-5 16,3 1-3-16,17 1-5 15,8-2 3-15,18 1 12 16,8-4 7-16,5-3 11 15,-3-3 7-15,-7-10 6 16,-6-2 3-16,-11-9 5 16,0-1-1-16,-6 1 13 15,1 3 9-15,-3 7 7 16,-2 5 7-16,-6 14-16 16,-1 5-9-16,3 13-14 0,0 5-8 15,6-1-3-15,-1 0-1 16,6-11 10-16,2-3-34 15,-2-17-148-15</inkml:trace>
  <inkml:trace contextRef="#ctx0" brushRef="#br0" timeOffset="149265.7421">10893 15274 572 0,'3'-10'352'0,"9"-8"47"16,1 3-185-16,6 10-72 16,2 6-27-16,-4 13-65 15,0 4-17-15,-9 9-14 16,-7 3-2-16,-10 3-2 16,-8 1-1-16,-4-5 0 15,3-6-1-15,4-12 8 16,5-7 0-16,9-6-7 15,7-4-4-15,8-4-10 16,3 0 3-16,0 0 16 16,3 5 4-16,0 4 2 15,0 3-3-15,1 5-12 16,0 3-3-16,-5 1-35 16,0-2-82-16</inkml:trace>
  <inkml:trace contextRef="#ctx0" brushRef="#br0" timeOffset="149779.2678">11396 15186 496 0,'2'-12'343'15,"-2"-8"9"-15,-3 0-157 16,-4-3-24-16,-4 0-58 16,-6 0-18-16,-3 3-32 15,2 3-24-15,-2 10-33 16,7 6-12-16,-4 5-17 15,4 11 1-15,2-4-5 16,1 8 1-16,10 1 4 16,2-3 2-16,10 5 13 15,0-7 5-15,4-6 6 16,5-1 4-16,0-8 4 0,-1-3 1 16,1-4 2-16,-5-5-1 15,-7 1-1-15,-2-2-2 16,-4 5-3-16,-3 3 1 15,-4 8 13-15,1 9 2 16,-3 13 7-16,1 3-1 16,6 15-8-16,-1-4-1 15,6 6-8-15,-2 0-1 0,4-8-2 16,2-6-1-16,4-17-70 16,2-9-90-16</inkml:trace>
  <inkml:trace contextRef="#ctx0" brushRef="#br0" timeOffset="150198.1036">11451 15254 725 0,'-2'-3'318'0,"2"-2"-174"0,6-2-19 15,15 0-21-15,2-1-8 16,12 3-9-16,-1 4 1 16,-5 5-17-16,0 5-16 15,-16 2-17-15,-4 1-7 16,-9 0-11-16,-9-2-2 15,-2 0-1-15,1-4 0 16,5-6-3-16,6 0-4 16,13-7-8-16,1 2-3 0,6 1-9 15,2 5 0-15,-5 8 4 16,0 6 1-16,-11 10 11 16,-4 1 10-16,-16 5 15 15,-5-2 5-15,-9-5-1 16,-6-6-4-16,3-15-62 15,2-6 111-15</inkml:trace>
  <inkml:trace contextRef="#ctx0" brushRef="#br0" timeOffset="150679.1175">10879 15833 843 0,'-3'-1'390'15,"-1"1"-181"-15,4 19-101 16,0 11-29-16,6 19-35 16,2 4-3-16,-1 2-7 15,1-7-5-15,1-12-5 16,-2-6-3-16,-3-14-2 15,2-5 23-15,-1-15 16 16,2-8 2-16,4-17 1 16,2-11-22-16,2-8-20 15,3-5-2-15,8 0-6 16,5 5-4-16,2 13-9 16,2 9-5-16,-6 22-6 15,-2 6-27-15,-2 19-129 16,-5 5-133-16</inkml:trace>
  <inkml:trace contextRef="#ctx0" brushRef="#br0" timeOffset="150995.9206">11122 16147 470 0,'15'-9'361'15,"9"-5"31"-15,3 5-153 16,-1 0-24-16,-7 10-89 16,-8 4-30-16,-5 6-34 15,-9 6-9-15,-9 6-13 16,-3 1-5-16,-9 4-13 16,1-3-6-16,1-6-6 15,6-3-2-15,11-9-3 16,5-1 0-16,11-6-1 15,5-4 0-15,2 0 0 16,2-2 0-16,2 4-1 16,-3 2-3-16,-3 2 0 15,2 4-80-15</inkml:trace>
  <inkml:trace contextRef="#ctx0" brushRef="#br0" timeOffset="151345.8325">11330 16189 677 0,'0'-7'353'0,"0"-6"-84"16,11 1-124-16,4 2-17 16,6 5-35-16,1 4-10 15,0 6-34-15,-3 1-15 16,-6 3-10-16,-6 0-3 0,-9 2-5 15,-5 3-1-15,-6 0-3 16,4-1 2-16,5-6-36 16,5-5-3-16,14-3-4 15,4-5-5-15,6 5 28 16,1 0-2-16,-5 7-3 16,-3 5-2-16,-14 5 22 15,-6 3 14-15,-21 4 18 16,-6 0 23-16,-9-2-8 15,-1-4-6-15,9-10-8 16,5-5-15-16,12-6-108 16,7-3-125-16</inkml:trace>
  <inkml:trace contextRef="#ctx0" brushRef="#br0" timeOffset="154443.3364">12552 15555 330 0,'-3'0'269'16,"0"4"6"-16,6 1-54 15,-3-5-17-15,6 0-41 16,24 0-9-16,71-5-30 16,-21 2-20-16,15-1-42 15,-1 1-13-15,-17-2-18 16,-16 1-8-16,-29 1-9 15,-19 2 3-15,-8 7-20 16</inkml:trace>
  <inkml:trace contextRef="#ctx0" brushRef="#br0" timeOffset="155028.9175">13869 14764 981 0,'-13'4'393'16,"-17"35"-243"-16,-4 24-68 15,2 42-39-15,3 21-8 16,9 32-17-16,5 4-4 16,12 7-7-16,3 2 0 0,25-35-1 15,13-13 0 1,25-36-1-16,10-16 1 0,10-27-15 16,-2-6-60-16</inkml:trace>
  <inkml:trace contextRef="#ctx0" brushRef="#br0" timeOffset="156560.8519">14178 15100 965 0,'0'-7'449'16,"-2"-5"-220"-16,1 14-106 15,2 10-34-15,2 22-71 16,3 16-16-16,2 22-1 15,3 10 0-15,-3 3 3 16,2-6 2-16,-1-17 1 16,-3-11 1-16,3-23-32 15,-1-11-17-15,4-20-83 16,3-11-37-16,2-13-75 16,3-3-35-16,-3-7 59 15,0 3 37-15,-5 7 152 16,-3 3 99-16,-9 17 73 0,-8 6 9 15,-15 10-17-15,-5 7-46 16,-5 8-48-16,5 2-13 16,11-2-31-16,3-2-5 15,16-5 8-15,6-2 11 16,14-6 15-16,12-4 3 16,5-3-7-16,4-3-7 15,-3 0-8-15,-4-1 0 16,-9-2 1-16,-6 1 1 0,-10-3 5 15,-3 0 4-15,-8-3-2 16,0 3-4-16,-3 3-1 16,0 0-3-16,3 3-8 15,0 0 0-15,0 0-5 16,0 0 2-16,8 5 5 16,14 7 2-16,27 4 3 15,-29-19 4-15,-5-2 6 16,-5-3 5-16,-6-7 2 15,-4 2-2-15,-9-4-7 16,-9 0-4-16,-10 6-8 16,-1 1-2-16,-4 11-1 15,7 8-4-15,7 15-2 16,4 4 0-16,15 5 6 16,6 4 8-16,17-5 16 15,6 0 10-15,10-7 1 0,0-6-3 16,-9-10-8-16,0-6-28 15</inkml:trace>
  <inkml:trace contextRef="#ctx0" brushRef="#br0" timeOffset="157129.1862">14990 15581 649 0,'20'1'281'0,"18"0"-100"0,28 0-129 15,22-1 8-15,39 0 34 16,14 0 6-16,37 0 4 16,6 4 0-16,-2-4-48 15,-8-5-43-15,-36-3-70 16,-21-7-60-16</inkml:trace>
  <inkml:trace contextRef="#ctx0" brushRef="#br0" timeOffset="157728.9489">15357 15069 470 0,'9'-4'260'0,"6"-5"-44"16,-1-2-4-16,-9 1-37 15,-3-1-33-15,-8 0-53 16,-6-1-23-16,-9 2-35 16,-5-3-13-16,-4 7-22 15,0 7-8-15,3 8-9 16,6 3-4-16,3 6 2 15,9-1 2-15,11 2 2 16,5 2 6-16,16-4 9 0,0-5 5 16,4-10 8-1,1-2 3-15,-8-9 4 16,-1-2-1-16,-5 0-7 0,-4 1 16 16,-7 4 4-16,0 9 2 15,-4 10 12-15,-2 6-16 16,3 15-9-16,1 2-1 15,4 8-8-15,-3-3-1 16,1-2 1-16,0-6 1 16,-1-15-26-16,4-4-65 0</inkml:trace>
  <inkml:trace contextRef="#ctx0" brushRef="#br0" timeOffset="157900.3762">15541 15212 1056 0,'-2'0'446'0,"-1"7"-233"16,-2 7-74-16,-2 10-55 15,1 5-18-15,1 2-37 16,3 0-11-16,2 0-27 16,6-7-83-16</inkml:trace>
  <inkml:trace contextRef="#ctx0" brushRef="#br0" timeOffset="158357.831">15964 15097 564 0,'-3'-7'358'16,"-4"-6"-35"-16,-8-1-124 15,-4-1-30-15,-6 0-62 16,-3 5-29-16,-3 4-41 16,2 5-20-16,3 7-35 15,4 3-7-15,6 4-2 16,5 5-4-16,11 1 10 15,5 0 6-15,11-1 12 16,5-6 4-16,3-3 10 16,0-6 4-16,1-3 4 15,-5-6 2-15,-6-4-2 16,-1-2-1-16,-9 3 3 16,0 2-1-16,-4 7 5 15,-4 6 5-15,-1 10-5 16,-2 9 0-16,4 12-7 15,3 2-6-15,4 3-6 0,2-2-1 16,1-3 13 0,1-3-53-16,2-13-160 0</inkml:trace>
  <inkml:trace contextRef="#ctx0" brushRef="#br0" timeOffset="158641.7913">16001 15293 761 0,'6'-9'411'0,"4"-11"-57"0,2 6-189 15,4 4-23-15,0 5-44 16,-5 5-28-16,6 5-37 16,-8 3-9-16,-5 2-12 15,-4 3 1-15,-11 5 1 16,-4 1 0-16,-4 5-1 15,4 0-4-15,10-4-6 16,5-3-1-16,7-5 1 16,9-3 0-16,7 0 2 15,6-2 1-15,11 3-3 16,-2 0-1-16,-1-5-47 16,-7-1-81-16</inkml:trace>
  <inkml:trace contextRef="#ctx0" brushRef="#br0" timeOffset="159075.9411">15333 15762 764 0,'9'2'330'0,"8"9"-114"16,0 7-90-16,-2 17-8 15,0 6-6-15,-8 4-35 16,-2-1-11-16,-8-9-14 15,-4-8-10-15,-2-12-11 16,2-3 6-16,3-18 3 16,3-7-1-16,4-14-9 15,6-9-14-15,11-9-12 16,6-1-2-16,10 3 23 16,-3 5 13-16,4 13 9 0,-5 7 2 15,-7 17-26 1,-2 4-13-16,-8 7-9 0,-2 4-38 15,-6 4-151-15</inkml:trace>
  <inkml:trace contextRef="#ctx0" brushRef="#br0" timeOffset="159360.1467">15579 16098 690 0,'7'-5'331'0,"7"-9"-132"15,-2 0-26-15,2-1-34 16,-3 1-15-16,-2 2-5 16,-3 1 0-16,-6 7-29 15,0-2-30-15,0 11-30 16,-1 4-11-16,-1 9-4 15,0 4 8-15,2 5-9 16,0-4-4-16,6 2 6 16,3-1-43-16,-7-5-122 15,5 0-135-15</inkml:trace>
  <inkml:trace contextRef="#ctx0" brushRef="#br0" timeOffset="159674.8261">15775 16140 1209 0,'7'-8'513'0,"6"-7"-283"0,5 4-110 16,1 0-22-16,-1 9-42 16,-3 2-21-16,-4 7-23 15,-1 1-5-15,-11 5-5 16,-6 2 1-16,-7 0 0 15,-2 2 1-15,1-2-2 16,3-1-2-16,6-2-18 16,6-2-2-16,10-4 0 15,2-2 2-15,13-4 17 16,1 0 1-16,5 0 2 16,-1 0 0-16,-6 0 0 15,-4 0 8-15,-10-1-90 16,0 0 105-16</inkml:trace>
  <inkml:trace contextRef="#ctx0" brushRef="#br0" timeOffset="168002.9281">16586 14806 678 0,'1'-9'349'0,"6"-9"-88"16,3 14-97-16,21 38-78 15,7 26-20-15,13 50-29 16,4 30-3-16,-13 34 10 15,-16 9 11-15,-37 18 6 16,-26 2-3-16,-29-13-18 16,-3-13-13-16,2-34-7 15,11-20-3-15,20-38-4 16,7-17-10-16</inkml:trace>
  <inkml:trace contextRef="#ctx0" brushRef="#br1" timeOffset="180584.4897">17271 14211 409 0,'6'-2'168'16,"2"-1"-108"-16,-10 8-24 0,-36 27-13 16,-17 18-5-16,-49 44-1 15,-30 20-7-15,-45 41-10 16,-35 25 2-16,-34 34 2 16,-31 23 1-16,-36 14 3 15,-6-6-1-15,-12-11 27 16,7-15 32-16,47-40 31 15,28-26 4-15,60-48-26 16,43-22-29-16</inkml:trace>
  <inkml:trace contextRef="#ctx0" brushRef="#br1" timeOffset="181318.0092">4965 14744 474 0,'0'-5'163'0,"-3"-1"-163"16,1 7-4-16,-28 26-4 16,-14 22 8-16,-39 49 26 15,-26 23 8-15,-39 53-3 16,-19 16-4-16,-23 29-16 16,-9 7-3-16,5-13 0 15,2-5 0-15,76-95 1 31,58-57 1-31,0 1 6 0,-155 149-209 0</inkml:trace>
  <inkml:trace contextRef="#ctx0" brushRef="#br0" timeOffset="185313.0671">1671 17450 467 0,'16'0'249'15,"13"-1"-24"-15,17 1-183 16,7 3-18-16,10 1-53 15</inkml:trace>
  <inkml:trace contextRef="#ctx0" brushRef="#br0" timeOffset="185507.171">1703 17608 599 0,'5'6'364'0,"18"-1"30"0,13 0-249 16,25-5-68-16,8-2-22 15,-1-2-24-15,-6 2-8 16</inkml:trace>
  <inkml:trace contextRef="#ctx0" brushRef="#br0" timeOffset="185967.4633">2546 17067 655 0,'-2'-2'411'16,"0"2"-14"-16,1 9-209 16,-1 24-118-16,4 18-29 15,-1 24-6-15,10 10-11 16,-2 4-8-16,-1-1-3 15,6-14-3-15,-4-8 6 16,6-22-89-16,2-13-67 0,0-28-184 16</inkml:trace>
  <inkml:trace contextRef="#ctx0" brushRef="#br0" timeOffset="186137.6937">2757 17464 710 0,'-9'7'354'0,"-17"6"-99"16,-4 9-72-16,-3 5-75 15,4 2-29-15,9-2-53 16,8-4-26-16,15-5-22 16,9-7-3-16,15-7 4 15,13 0 10-15,7-4 14 16,6-2-29-16,1 0-272 16</inkml:trace>
  <inkml:trace contextRef="#ctx0" brushRef="#br0" timeOffset="186463.6238">3010 17596 559 0,'6'6'346'0,"7"7"7"16,2-4-218-16,-2-6-33 0,5-3-45 15,-1-9-16 1,-2-2-12-16,0-4 1 0,-8-5 3 15,-2-4-2-15,-12-2 22 16,-8 6 11-16,-7 9 2 16,-2 11 8-16,0 15-19 15,-3 7-13-15,4 12-10 16,6 4-12-16,11 3-12 16,14 1 1-16,14-4 6 15,6-7 3-15,7-3 2 16,5-4-2-16,3-9-3 15,-2-3-2-15,-6-12 20 16,-6-10-60-16</inkml:trace>
  <inkml:trace contextRef="#ctx0" brushRef="#br0" timeOffset="188079.5378">3573 17421 888 0,'25'-6'317'0,"48"-4"-225"16,32-1 11-16,49 8 24 15,25 3-13-15,28 10-61 16,2 3-13-16,3 0-17 15,-11-4-4-15,-22-3-107 16,-19-6-81-16</inkml:trace>
  <inkml:trace contextRef="#ctx0" brushRef="#br0" timeOffset="188757.5007">4069 16941 359 0,'7'-8'258'0,"3"-9"30"0,2-1-26 16,-8-3-52-16,-4 0-25 16,-7-1-34-16,-4 0-17 15,-4 5-40-15,-1 4-25 16,-4 8-41-16,2 2-15 16,-1 8-25-16,-3 6-10 15,5 14-18-15,4 2-1 16,6 8 5-16,10-2 5 15,14-2 12-15,3-5 5 16,6-10 11-16,3-8 4 0,-3-11 8 16,2-9 4-16,-5-8 5 15,-3-2 2-15,-11-4 1 16,-6 4 0-16,-7 2 1 16,-5 5 0-16,-4 11-2 15,-3 4-3-15,1 10-13 16,3 6-5-16,5 7-6 15,0 3 0-15,11 5 6 16,-3 1 1-16,9 0 2 16,7 4-1-16,-5-2 0 15,4-2 1-15,-5 1-1 16,-2-3-46-16,1-7-242 16</inkml:trace>
  <inkml:trace contextRef="#ctx0" brushRef="#br0" timeOffset="188955.764">4316 17032 816 0,'0'-1'397'16,"-2"1"-154"-16,2 3-61 16,0-3-74-16,0 13-36 15,7 54-28-15,-2-22-17 0,-2 0-16 16,0 3-1-16,-3-10 3 15,1-5-56-15</inkml:trace>
  <inkml:trace contextRef="#ctx0" brushRef="#br0" timeOffset="189496.6883">4674 16949 625 0,'1'-5'332'0,"3"-6"-103"16,-4 0-70-16,0-4-21 16,-5 0-36-16,-3 0-13 15,-7 0-19-15,-5 3-15 16,-5 4-30-16,-4 6-15 0,8 10-22 16,0 4-5-1,7 9-10-15,7 4-2 0,2 1 3 16,4 2-2-16,9 0 12 15,5-5 5 1,8-8 8-16,5 0 4 0,1-17 7 16,-1 2 3-16,-5-8 6 15,-3-4 1-15,-6-1 0 16,-5-3-1-16,-5-1-3 16,-1 7-2-16,-1 3-1 15,-3 3-5-15,2 14 2 16,-3 1 0-16,4 17 3 15,0 9 3-15,0 7-2 16,4 9 0-16,-2-1-4 16,4-5 0-16,1-9-3 15,3-11-56-15</inkml:trace>
  <inkml:trace contextRef="#ctx0" brushRef="#br0" timeOffset="189913.3168">4857 17043 975 0,'8'-2'419'0,"4"-12"-242"15,3 1-31-15,8 10-58 16,-1 1-31-16,0 6-30 16,2 4-5-16,-17 2-12 15,1 0-3-15,-8 10 2 16,-8-2 2-16,-2 0 5 16,-5-4 2-16,2-11-15 15,4 2-15-15,4-9-24 16,6 3-5-16,8-1 5 15,4 1 9-15,9 8 12 16,-1 1 2-16,-5 8 13 16,-1 0 8-16,-14 7 32 15,-4 1 12-15,-14 1 9 16,-4-5 1-16,-11-14-18 0,2-5-23 16,5-9-152-16,2-2-314 15</inkml:trace>
  <inkml:trace contextRef="#ctx0" brushRef="#br0" timeOffset="190363.2512">4071 17649 789 0,'0'0'394'16,"4"4"-107"-16,-1 20-151 15,3 7-24-15,4 16-34 16,-1 1-20-16,-2-5-20 0,1-6-9 16,-3-17-12-16,-2-5 0 15,6-19 5-15,-3-7 0 16,6-19 0-16,1-10-3 16,4-11-11-16,3-6-4 15,11 10 4-15,2 0 2 16,6 17 0-16,4 11 1 15,-7 17-6-15,-7 12-4 16,-9 12-1-16,-5 6 19 16,-8 7-143-16,4-1-158 0</inkml:trace>
  <inkml:trace contextRef="#ctx0" brushRef="#br0" timeOffset="190658.8138">4386 17969 712 0,'3'-3'330'0,"5"-6"-112"16,2-1-78-16,7-3-43 15,-3-3-9-15,-3 1-5 16,0 2 6-16,-6 5 1 15,3 5-6-15,-3 10-27 16,2 2-19-16,-6 12-7 16,-7 3 4-16,6 5-1 0,0 2-4 15,2-1-15-15,2 1-4 16,-2-10-4-16,4-4-5 16,-1-7-119-16,1-9-68 15</inkml:trace>
  <inkml:trace contextRef="#ctx0" brushRef="#br0" timeOffset="191047.5997">4623 17920 1009 0,'7'-4'433'16,"7"-4"-231"-16,6 1-110 16,2 2-14-16,3 5-33 15,-2 0-13-15,-5 7-11 16,-4 2-4-16,-13 5-4 16,-4 3 0-16,-10 2 0 15,1-2 1-15,0-8-24 16,5-2-14-16,6-6-19 15,4-4-4-15,12-4 16 0,4-1 9 16,6 1 10-16,4 7 9 16,-8 3 26-1,-5 12 25-15,-16 3 28 0,-12 7 6 16,-12-2-6-16,-5-6-9 16,11-14-18-1,9-2-9-15,0 1-86 16,-24-10-92-16</inkml:trace>
  <inkml:trace contextRef="#ctx0" brushRef="#br0" timeOffset="191922.8915">5886 17120 1208 0,'-1'0'467'16,"-2"10"-343"-16,-1 10-35 15,7 22-63-15,3 13-7 16,1 15-8-16,2-2-2 16,-4-4-2-16,2-11 21 0,-3-20-129 15,-3-8-109-15</inkml:trace>
  <inkml:trace contextRef="#ctx0" brushRef="#br0" timeOffset="192057.7555">5762 17314 1132 0,'25'4'424'0,"28"7"-324"15,7-3-17-15,0-4-29 16,-3-1-15-16,-3-7-82 15</inkml:trace>
  <inkml:trace contextRef="#ctx0" brushRef="#br0" timeOffset="192798.9798">6523 16809 1072 0,'1'-9'456'0,"3"-10"-284"0,2 28-80 16,-3 12-14-16,5 36-50 15,1 15-4-15,-1 23-5 16,1 7-6-16,0 1-4 16,-1-6 0-16,2-20 0 15,-1-14 2-15,1-27-17 16,1-13-20-16,-2-19-62 15,2-11-34-15,-1-20-41 16,-1-7-45-16,6-10 17 16,5 0 34-16,-2 6 96 15,0 7 97-15,-10 21 81 0,-9 10 19 16,-13 20-23 0,-6 10-32-16,-6 4-36 15,-1 1-19-15,10-5-20 0,6-4-6 16,17-7 1-16,9-7 9 15,11-6 15-15,5-4 8 16,4-2 4-16,2 0 7 16,-1-1-3-16,-4-1 0 0,-5-1 5 15,-6 2-9-15,-3-6-5 16,-1 0 0-16,-3-3-9 16,1-2 0-16,-11-3 3 15,-3 2 1-15,-9-1 0 16,-6 1 0-16,-2 10-8 15,-4 3-7-15,-1 15-12 16,3 4-7-16,2 11-1 16,11 5 2-16,14 3 7 15,5-4 4-15,14-3 5 16,2-6 4-16,2-7 1 16,6-6 0-16,3-12-2 15,0-3-13-15</inkml:trace>
  <inkml:trace contextRef="#ctx0" brushRef="#br0" timeOffset="193233.0104">7402 17525 787 0,'4'0'316'0,"21"2"-163"16,16-1-100-16,52-3-8 15,24 1 14-15,44 2 41 16,28 1-2-16,11 13-14 15,2 1-8-15,-15 2-52 16,-11-3-4-16,-7-15-8 0,-11-6 0 16,-8-15-17-16,-8-7-61 15</inkml:trace>
  <inkml:trace contextRef="#ctx0" brushRef="#br0" timeOffset="193981.8909">7908 17080 467 0,'6'-9'289'0,"5"-10"-19"0,-5-4-83 15,2-3-9-15,-7-6-26 16,-5 0-16-16,-9-1-24 16,-6 0-18-16,-7 7-41 15,1 9-17-15,-8 14-49 16,1 10-13-16,3 16-12 16,3 8-1-16,14 7 6 15,7 3 4-15,18-7 11 16,10 0 7-16,10-13 11 15,1-8 4-15,0-11 8 16,-7-7 3-16,-4-4 6 16,-4-9 2-16,-8 1-1 15,-4-2-3-15,-7 0-5 16,-3 6-3-16,-7 13-5 16,5 8-1-16,-7 12 3 15,5 8 0-15,6 6 2 16,-5-1-2-16,10 5-4 15,-2 0-2-15,4-4 1 0,2-3 0 16,-3-8 15-16,3-6-39 16,1-11-196-16</inkml:trace>
  <inkml:trace contextRef="#ctx0" brushRef="#br0" timeOffset="194312.6944">8061 17185 667 0,'2'-8'389'0,"4"-7"38"15,7 1-199-15,5 7-91 16,3 0-21-16,-1 12-75 16,-4 6-16-16,-7 6-13 15,-9 8 2-15,-5 1 3 16,-7 1 0-16,-8-2-1 15,5-2-3-15,-1-9-1 16,5-4 5-16,6-11-22 16,5-5-12-16,6-8-12 15,9-2-7-15,8 3 14 16,2-1 7-16,3 9 0 0,-2 4 4 16,-1 10 5-16,-5 6 4 15,-7 7 6 1,-3 2-1-16,-7-4-62 0,2-2-348 15</inkml:trace>
  <inkml:trace contextRef="#ctx0" brushRef="#br0" timeOffset="194850.563">8562 17038 448 0,'1'-8'290'15,"0"-3"-15"-15,-1-2-108 16,-1-5-20-16,-10-1-27 16,-6-5-9-16,-11 2-28 15,-5 1-11-15,-2 10-40 16,5 6-15-16,5 12-26 0,4 8-15 16,6 8-9-16,4 5 3 15,12 1 8-15,3-1 6 16,16-2 12-16,0-7 3 15,7-6 6-15,7-7 3 16,-1-6 3-16,1-7-1 16,-8-10-2-16,-3 0 0 15,-11-6 0-15,-4 4 2 16,-8 11 22-16,-5 3 3 16,-2 13 12-16,-2 8 5 15,1 7-17-15,1 8-2 0,7 11-9 16,0-2-4-16,4 6-3 15,-1-3-3-15,-1-9-5 16,3-6-1-16,1-9-54 16,-1-8-32-16</inkml:trace>
  <inkml:trace contextRef="#ctx0" brushRef="#br0" timeOffset="195363.8142">8704 17158 848 0,'2'-4'407'0,"1"-3"-137"0,7 1-169 16,7 1-29-16,9 1-37 15,1-2-14-15,1 6-9 16,-2 0-2-16,-13 4-7 15,-7 7-3-15,-4-1 3 16,-4 5 2-16,-8 4 6 16,-1-3 3-16,-7-1-1 15,-1-4-2-15,8-5-10 16,11-2-1-16,5-4-5 16,8 0-3-16,-2-2 0 15,4 5 0-15,6 6-2 16,0 4 3-16,-6 4 8 15,-5 1 13-15,-20 3 33 16,-4-1 13-16,-7-3 5 16,-7-5-5-16,-2-12-25 0,-1-2-21 15,6-7-138-15</inkml:trace>
  <inkml:trace contextRef="#ctx0" brushRef="#br0" timeOffset="195867.7848">8032 17739 568 0,'-1'6'276'0,"2"8"-47"0,6 8-51 15,4 7-21-15,1 5-14 16,1 8-41-16,-3-7-15 16,-2-4-18-16,1-4-9 15,-6-14-15-15,-1-4 18 16,-2-9 25-16,-2-8 0 16,0-13-6-16,1-5-26 15,4-15-39-15,7-5-6 16,10 1-8-16,8-1 2 15,13 11 6-15,3 10 3 0,-3 10-4 16,-4 12-5-16,-9 10-4 16,-8 6-30-16,-8 8-62 15</inkml:trace>
  <inkml:trace contextRef="#ctx0" brushRef="#br0" timeOffset="196382.5188">8324 17958 902 0,'5'-7'417'0,"2"-5"-187"0,8 1-81 16,2 4-12-16,5 6-59 15,2 6-30-15,-9 9-21 16,-2 5-2-16,-13 5-1 16,-4 8-1-16,-10-4-5 15,-3-5-1-15,1-5 1 16,-4-9-7-16,2-8-19 16,4-3-6-16,4-4-13 15,4-2 1-15,15-5 8 16,-4 6 1-16,6-1 6 15,4 6 4-15,3 8 9 16,3 2 3-16,2 5 3 16,-3-2-1-16,-4 3 1 15,2-3-1-15,-6-1-62 16,3-8-52-16</inkml:trace>
  <inkml:trace contextRef="#ctx0" brushRef="#br0" timeOffset="196801.6282">8613 17935 774 0,'3'-2'385'0,"6"-6"-114"16,5 2-95-16,8 5-73 16,4-4-25-16,0 6-35 15,-6 6-6-15,1 4-12 16,-13 3-8-16,-11 4-7 16,-7 4 2-16,-15-2 3 15,1-2-4-15,3-8-29 16,6-11-20-16,14-8-22 15,4 0 1-15,15-2 22 16,7 1 12-16,5 4 20 16,0 6 4-16,-1 5 6 15,-8 9 9-15,-11 10 21 16,-9 1 11-16,-11 2 29 16,-11-3 4-16,-12-1-10 0,-4-8-6 15,-4-8-19-15,7-5-39 16,10-11-145-16</inkml:trace>
  <inkml:trace contextRef="#ctx0" brushRef="#br0" timeOffset="197388.7056">9974 17311 1119 0,'8'6'409'0,"18"1"-316"16,15 2-25-16,20-5 0 16,5-4-22-16,-3-1-30 15,-4-4-3-15,-21-2-59 16,-4 0-93-16</inkml:trace>
  <inkml:trace contextRef="#ctx0" brushRef="#br0" timeOffset="197585.831">10052 17467 869 0,'14'-2'423'0,"13"3"-137"15,16-1-135-15,15 0-1 16,-3 0-51-16,-3-1-27 15,-10 1-35-15,-15 2-11 16,-6-2 65-16</inkml:trace>
  <inkml:trace contextRef="#ctx0" brushRef="#br0" timeOffset="198282.6106">9936 17192 373 0,'0'-7'262'16,"1"-6"-1"-16,8-8-82 15,3-9-31-15,7-1-4 16,5-1 7-16,0 4-3 16,0 7-20-16,-2 17-58 15,1 8-32-15,2 19-35 16,0 5-1-16,2 2 4 0,-2-3 1 15,-3-10 2-15,2-3 1 16,-1-12 6-16,3-8 5 16,-7-12 17-16,-1-8 6 15,-6 5-2-15,-2 1-7 16,-5 10-20-16,-1 2-14 16,-5 2-122-16,0 3-153 15</inkml:trace>
  <inkml:trace contextRef="#ctx0" brushRef="#br0" timeOffset="198802.0532">10900 17394 1006 0,'2'0'405'0,"12"-4"-208"15,10 4-70-15,28 6-28 16,15 1-9-16,11 11-51 16,5-2-14-16,-7-2-9 15,-11-3 17-15,-10-11-116 16,-9-3-89-16</inkml:trace>
  <inkml:trace contextRef="#ctx0" brushRef="#br0" timeOffset="199282.4543">11642 17390 944 0,'9'-4'394'0,"13"-12"-223"16,5-4-32-16,3-12-21 16,-3-1-27-16,-7-4-29 15,-1 4 0-15,-8-1 2 16,0 7 2-16,-5 16-4 15,-4 5-13-15,-5 17-24 16,0 10-10-16,-6 17-15 16,3 12 0-16,9 21 1 15,2 1-1-15,8 2 2 16,2-8 1-16,0-19 1 16,2-9 0-16,-4-22-52 0,0-4-68 15</inkml:trace>
  <inkml:trace contextRef="#ctx0" brushRef="#br0" timeOffset="199468.4126">12070 17577 1277 0,'2'0'531'0,"5"4"-286"16,-2 1-126-16,1-1-63 15,3 5-17-15,-6-5-92 16,2 0-333-16</inkml:trace>
  <inkml:trace contextRef="#ctx0" brushRef="#br0" timeOffset="200099.4761">12565 17347 689 0,'4'-4'340'0,"2"-11"-98"16,-2 0-64-16,-3-5-39 16,-3-1-10-16,-11-2-21 15,-3-3-9-15,-11 1-23 16,-4 2-18-16,-11 7-31 15,2 11-9-15,-1 10-28 16,6 11-7-16,15 16-7 16,4 0-3-16,17 5 11 15,8-3 4-15,10-6 12 16,11-4 3-16,3-10 1 16,4-9 0-16,1-9 5 15,-5-5 3-15,-7-7 3 16,-10-1 1-16,-10-1-3 15,-4 2-3-15,-2 8-13 16,-2 3-9-16,1 11-8 16,2 6-1-16,4 10 6 15,4 5 5-15,-1 6 6 16,2-1 3-16,-4 1 11 16,-2 1 9-16,-9-5 23 0,-9 1 8 15,-15-6 5-15,-3-5 1 16,-4-14-8-16,-2-7-6 15,7-16-16-15,4-1-26 16,12 0-86-16,7 0-74 16</inkml:trace>
  <inkml:trace contextRef="#ctx0" brushRef="#br0" timeOffset="200324.7141">12884 17476 1160 0,'2'1'548'0,"1"4"-189"15,1-6-126-15,-4 1-96 16,0 0-39-16,0 0-45 15,0 0-68-15,0-1-492 16</inkml:trace>
  <inkml:trace contextRef="#ctx0" brushRef="#br0" timeOffset="200768.6081">13201 17457 628 0,'5'-12'318'0,"17"-19"-40"16,0-2-89-16,-4-3-40 16,0-2-9-16,-9 9-33 15,0 8-4-15,-7 12-15 16,-2 8-19-16,-5 9-41 15,-4 6-22-15,4 16-14 16,3 7 6-16,2 12 2 0,8 5 1 16,5-1 2-1,0-3 0-15,6-12 0 0,-2-7 0 16,-3-15-111-16,3-4-84 16</inkml:trace>
  <inkml:trace contextRef="#ctx0" brushRef="#br0" timeOffset="201081.9371">13691 17309 1093 0,'-10'-7'489'0,"-7"-7"-264"16,-2 5-51-16,-2 9-80 15,-1 4-51-15,-5 11-38 16,2 8-9-16,3 12-6 15,5 8 0-15,13 3 4 16,10 3 3-16,15-11 2 16,5-1 0-16,16-16 0 15,-4-6 1-15,5-12 2 16,-4-10 4-16,-12-14 10 16,5-5 5-16,-20-15 11 15,-6 0 8-15,-13-5 0 16,-10-2-5-16,-7 13-19 15,-2 6-11-15,2 11-126 0,-1 9-87 16</inkml:trace>
  <inkml:trace contextRef="#ctx0" brushRef="#br0" timeOffset="202453.7043">14563 17135 932 0,'8'0'422'15,"11"-1"-157"-15,11-3-140 16,7 0-11-16,30-5-30 16,9 2-27-16,11 4-19 15,1 1-5-15,-25 4-12 16,-14 1-7-16,-24 1-18 15,-11 2-31-15,-14-1-125 16,-2-2-113-16</inkml:trace>
  <inkml:trace contextRef="#ctx0" brushRef="#br0" timeOffset="202824.1381">14865 17193 312 0,'-1'0'239'0,"0"1"9"0,0 2-66 15,0-3-40-15,1 0-46 16,0 0-13-16,0 0-15 16,0 0 1-16,0 0 2 15,0 3-6-15,3 7-2 16,18 35-8-16,-14-22-16 15,3 10-2-15,-3 14-4 16,-2 3 8-16,-7 10 17 16,-7-1 7-16,-7-4 5 15,-6-3 1-15,-6-11 13 16,-6-11 13-16,8-35 18 31,13 3-6-31,0 1-28 0,-35-20-24 0,11-28-40 16,2-5-22-16,31 12-100 15,-2 1-73-15</inkml:trace>
  <inkml:trace contextRef="#ctx0" brushRef="#br0" timeOffset="208721.9569">13732 16959 605 0,'-4'2'343'0,"1"6"-64"16,1-2-61-16,10 2-91 15,6 0-32-15,10-1-41 16,7 3-15-16,7-5-14 16,5-4-40-16</inkml:trace>
  <inkml:trace contextRef="#ctx0" brushRef="#br0" timeOffset="209276.3332">14076 16968 489 0,'3'-13'290'15,"4"-5"-27"-15,5-1-82 16,4 1 0-16,2 6-24 15,-3 1-17-15,0 13-53 16,-6 6-26-16,-1 12-24 16,-1 11-5-16,-8 5-8 15,-2 6 0-15,-11 2-4 16,-6-2-2-16,-2-12 9 16,-5-8-3-16,-1-19-13 15,2-10-4-15,6-8-16 0,8-3-4 16,10-1 1-16,2 1 4 15,12 6 15-15,0 4 7 16,10 8 10-16,4 6 4 16,-2 5 3-16,5 8 0 15,-3 0 2-15,-3 1-4 16,1-4-14-16,-2-10-3 16,-1-12-72-16,2-2-39 15</inkml:trace>
  <inkml:trace contextRef="#ctx0" brushRef="#br0" timeOffset="210654.3963">15686 17629 857 0,'-4'13'427'16,"-6"14"-149"-16,-5 10-148 16,-10-3-36-16,5 1-163 15</inkml:trace>
  <inkml:trace contextRef="#ctx0" brushRef="#br0" timeOffset="210988.0922">16106 17386 1130 0,'0'13'445'15,"0"17"-301"-15,2 8-50 0,-2 14-38 16,0 1-19-16,3 0-5 16,-3-1-60-16,0-16-273 15</inkml:trace>
  <inkml:trace contextRef="#ctx0" brushRef="#br0" timeOffset="211130.2771">16015 17225 924 0,'-2'-6'492'16,"-5"-5"-67"-16,5 10-348 15,8 7-53-15,3 11-113 16,8 2-148-16</inkml:trace>
  <inkml:trace contextRef="#ctx0" brushRef="#br0" timeOffset="211493.5974">16473 17475 596 0,'-14'-4'385'16,"-15"-7"50"-16,-2 3-194 0,3 8-127 15,4 7-43-15,10 13-83 16,6 4-19-16,11 8 1 15,8 2 7-15,12-7 14 16,6-1 4-16,8-14 6 16,1-4 3-16,-10-11 8 15,-3-10 16-15,-14-6 53 16,-5-6 20-16,-7-5 36 16,-5 3 6-16,-3-3-35 15,1-4-10-15,-4-7-34 16,3-8-20-16,9-7-25 15,2-2-17-15,20 6-14 16,4 9-6-16,0 17 10 16,2 12-57-16,-3 25-162 15,-2 12-97-15</inkml:trace>
  <inkml:trace contextRef="#ctx0" brushRef="#br0" timeOffset="211733.7634">16688 17475 560 0,'-1'0'400'0,"2"2"49"16,-2 3-161-16,0-5-117 15,1 2-37-15,0 23-53 16,4 37-27-16,1-26-15 16,1 6-68-16</inkml:trace>
  <inkml:trace contextRef="#ctx0" brushRef="#br0" timeOffset="212077.3791">16943 17569 549 0,'-1'-3'335'0,"-7"-6"-12"0,-6 0-34 16,-8 5-69-16,-6-1-47 15,-1 6-77-15,4 6-34 16,10 3-52-16,6 8-15 16,11 4-21-16,7 3 2 15,10-3 10-15,6-3 5 16,7-11 10-16,0-6 8 16,-1-8 36-16,-7-11 21 0,-10-1 35 15,-8-6 7 1,-17 0-29-16,-7 3-23 0,-13 9-101 15,-4 7-64-15</inkml:trace>
  <inkml:trace contextRef="#ctx0" brushRef="#br0" timeOffset="212827.3997">17733 17522 843 0,'-5'3'394'0,"-8"7"-145"15,-6 4-83-15,-10 10-70 16,0 5-30-16,-6-4-39 15,0-5-3-15,2-13-3 16,0-11-7-16,9-8-33 16,8-6-13-16,16-2-15 15,5-1 2-15,13-1 18 16,2 5 5-16,1 4 25 16,1 5 7-16,2 11 20 15,-4 7 10-15,2 7-7 16,-1 5-1-16,-1 1-10 15,3 2-6-15,-1-3-6 16,1-3 0-16,-2-7 0 16,-1-8-6-16,-3-8-22 15,-4 0-4-15,-4-9-6 0,0 5 5 16,-5 5 16-16,0 1 5 16,2 10 3-16,-1 3 5 15,-1 1 8-15,0 1-1 16,-2-5 1-16,-1 0 4 15,-2-8 7-15,-1-5 1 16,-1-10-3-16,0-4-8 16,3-5-11-16,2 2-3 0,5 5 2 15,4-1 5-15,2 10 7 16,3 3 4-16,5 3 6 16,1 7-3-16,-1 4-4 15,-2 5-1-15,1 3-7 16,-6 3-3-16,-4 0-17 15,0-2-60-15</inkml:trace>
  <inkml:trace contextRef="#ctx0" brushRef="#br0" timeOffset="213116.6779">18289 17577 617 0,'0'-10'328'0,"0"-5"-90"0,-2 5-34 15,-7 0-50-15,-4 2-25 16,-8 5-33-16,-4 3-15 16,-1 10-44-16,3 5-22 15,9 3-23-15,6 0-3 16,11 7 2-16,6-7 8 15,10-1 15-15,4-4 4 16,2-6 24-16,-2-2 2 0,-2-7-2 16,-6 0 3-16,-7-7-45 15,-3 1-22-15</inkml:trace>
  <inkml:trace contextRef="#ctx0" brushRef="#br0" timeOffset="213527.6213">18410 17495 609 0,'15'-1'310'0,"10"-5"-108"16,7 7-90-16,0-1-21 15,2 0-54-15,0-1-15 16,-7-3-6-16,-3 1 2 16,-14 1 10-16,-8-3 1 15,-11 5-2-15,-6 1 1 16,-5 1 3-16,-6 3 3 15,1 3 10-15,5 3 3 0,1 5 3 16,7 6-6-16,3 1-15 16,6 2-8-1,11 0-21-15,5 0-3 0,15-5 3 16,1-4-10-16,6-5-95 16,1-7-112-16</inkml:trace>
  <inkml:trace contextRef="#ctx0" brushRef="#br0" timeOffset="213872.5373">18887 17481 846 0,'-14'-4'393'0,"-15"-2"-172"16,0 0-52-16,6 6-90 0,6 0-40 15,12 9-52-15,5 3-9 16,8 0 2-16,6 1 5 15,5-2 11-15,2-2 4 16,-1 0 3-16,-3-3 2 16,-6-5 1-16,-3 1 1 15,-8-3-10-15,-4 1-4 16,-7 0-3-16,-6 3-1 16,-7 1 12-16,1 4 2 15,3 4 0-15,3 1-1 16,12 3 5-16,5-1 4 15,10 1 14-15,5-5 4 0,9 1-3 16,4-1-3-16,0-5-10 16,-4 2 6-16,-8-5-91 15,-7-1-100-15</inkml:trace>
  <inkml:trace contextRef="#ctx0" brushRef="#br0" timeOffset="213992.9903">18821 17242 1228 0,'-7'-3'524'16,"-5"-3"-244"-16,6 8-240 15,0 5-22-15,10 9-259 16</inkml:trace>
  <inkml:trace contextRef="#ctx0" brushRef="#br0" timeOffset="214444.1522">18885 17408 851 0,'13'-18'400'0,"17"-21"-130"15,5 5-69-15,7 17-68 16,-1 9-31-16,6 19-58 16,1 15-10-16,3 14 3 15,-4 7 0-15,-12 9-6 16,-7-6-2-16,-15-1-9 15,-2-9-4-15,-11-11-3 16,-2-5-1-16,-8-17-13 16,-1-6-21-16,-6-10-34 15,-1-8-6-15,-4-7 11 16,-2-3 18-16,2 4 41 16,-2 8 15-16,-1 15 27 0,-3 13 11 15,-5 13-4-15,-1 4-9 16,11 6-28-16,3-6-55 15,18-10-211-15</inkml:trace>
  <inkml:trace contextRef="#ctx0" brushRef="#br0" timeOffset="214905.8936">19591 17454 685 0,'-9'-11'421'15,"-7"-8"-38"-15,0 9-176 16,2 7-39-16,1 10-93 16,0 6-40-16,10 5-42 15,2-1-7-15,3-1 1 0,10 0 4 16,3-7 9-16,0-4-5 16,0-5-17-16,-3-5 0 15,-13 1 1-15,-5 0 4 16,-8 4 16-16,-3 0-1 15,-2 6 15-15,-1 8 9 16,2 3 13-16,5 1 3 16,9 3-15-16,4-2-7 15,12-1-8-15,2 2-1 16,8-8-1-16,2-3-1 0,8-4-40 16,4-2-62-16,-2-3-371 15</inkml:trace>
  <inkml:trace contextRef="#ctx0" brushRef="#br0" timeOffset="215180.1362">19924 17441 1038 0,'-7'-5'480'0,"-11"-1"-227"16,-5 2-59-16,-7 8-103 15,-1 9-37-15,3 9-38 16,6 3-11-16,12 6-13 15,7-2-1-15,13-2-1 16,6-2 2-16,6-7 7 16,2-5 2-16,1-9 6 0,-1-6 3 15,-6-8 12-15,-4 1 22 16,-14-4 18-16,-8 3 2 16,-13 1-11-16,-10 2-23 15,-6 7-11-15,4 3-54 16,7 6 241-16</inkml:trace>
  <inkml:trace contextRef="#ctx0" brushRef="#br0" timeOffset="215418.2763">20071 17454 899 0,'1'15'451'16,"0"7"-140"-16,-2 18-168 15,-3 4-18-15,0 13-47 16,-3 5-19-16,6 6-20 16,-2 4 6-16,3-16-92 15,1-9-46-15,3-21-97 16</inkml:trace>
  <inkml:trace contextRef="#ctx0" brushRef="#br0" timeOffset="215597.8798">20075 17593 1055 0,'-2'-5'472'15,"3"2"-181"-15,5 3-207 16,-6 0-70-16,4 0 1 15,22-1-5-15,30 1-2 16,-22-4-6-16,-1 1-51 0,-1 0-198 16</inkml:trace>
  <inkml:trace contextRef="#ctx0" brushRef="#br0" timeOffset="215827.7631">20517 17483 926 0,'-8'3'439'0,"-10"2"-159"15,-3 6-62-15,-6 4-54 16,-1-1-45-16,-4-4-65 16,3-1-14-16,8-7-22 15,6-3-24-15,13-9-27 16,3-4-5-16,9-9-4 16,3 1 13-16,2 7 30 15,3 5 12-15,1 10 8 16,0 5 4-16,3 13-8 15,-3 4-6-15,-1 8 0 0,-1 2-50 16</inkml:trace>
  <inkml:trace contextRef="#ctx0" brushRef="#br0" timeOffset="216210.4101">21085 17386 993 0,'-1'-4'464'0,"-2"-1"-216"16,-3 10-79-16,0 26-94 16,0 12-36-16,6 19-24 15,6 12 0-15,3 9-5 0,2 1-1 16,-2-6 2-16,-1-10-15 15,1-25-109-15,0-13-91 16</inkml:trace>
  <inkml:trace contextRef="#ctx0" brushRef="#br0" timeOffset="216321.8762">21101 17633 979 0,'13'0'362'0,"8"2"-250"0,13 7-99 15,10-1-43-15</inkml:trace>
  <inkml:trace contextRef="#ctx0" brushRef="#br0" timeOffset="216659.746">21529 17474 689 0,'-14'-7'358'0,"-13"-4"-73"16,-2 0-64-16,-1 7-71 15,4 4-32-15,9 1-65 16,6 9-38-16,9 0-24 16,12 4-6-16,8 0 2 15,2 0 8-15,7-1 8 16,-5-6 3-16,-1-5 4 16,-4-3-2-16,-11 0-3 15,-6-4-3-15,-7 2-2 0,-8-1-1 16,-7 4-1-16,0 6 7 15,-3 8 20-15,6 0 8 16,6 2 21-16,2 0-3 16,15 0-6-16,5 4-4 15,11-4-15-15,6-1-4 16,3-6-9-16,3-3-17 16,0-6-127-16,-2-4-168 15</inkml:trace>
  <inkml:trace contextRef="#ctx0" brushRef="#br0" timeOffset="217044.9023">22115 17519 793 0,'-1'5'321'0,"-2"8"-176"15,3 1-29-15,1 10-1 16,1-2-22-16,0-2-47 0,-2 0-9 16,1-12-13-16,1-3 4 15,-1-10 4-15,2-6 1 16,-2-14-3-16,3-3-5 15,6-7-3-15,4-4 0 16,9 0 29-16,3 6 20 16,2 9 13-16,-3 6 1 15,-4 23-28-15,-5 6-20 16,-6 17-18-16,0 8-2 16,-6 3-6-16,2 1-2 0,-1-4-59 15,3-6-76-15</inkml:trace>
  <inkml:trace contextRef="#ctx0" brushRef="#br0" timeOffset="217359.7853">22452 17534 1160 0,'0'3'507'0,"-3"4"-236"16,3 6-133-16,5-4-71 15,-1 0-14-15,11-3-12 16,1-2-4-16,6-9-5 15,0-2-4-15,-2-4-9 16,-2-8 0-16,-7 0 2 16,-6-2-1-16,-7-2-6 15,-4 2-4-15,-8 4-10 0,-2 2-3 16,0 9-6-16,-2 5-6 16,3 10-3-16,3 5 1 15,3 11 6-15,2 5 6 16,4 6 2-16,-2 8 2 15,5 4-1-15,1 6 0 16,1-1 2-16,3 3-25 16,-1-12-151-16,1-5-171 15</inkml:trace>
  <inkml:trace contextRef="#ctx0" brushRef="#br0" timeOffset="217559.7526">22734 17441 1263 0,'2'-6'571'0,"4"0"-281"16,-2 7-113-16,2 14-101 15,-1 8-36-15,-5 12-21 16,2 2-2-16,-4 4-265 15</inkml:trace>
  <inkml:trace contextRef="#ctx0" brushRef="#br0" timeOffset="217943.5651">22894 17426 1225 0,'6'1'501'0,"-2"9"-311"15,4 5-81-15,5 8-67 16,-2 5-13-16,8-3-9 16,-3-4-2-16,0-8-2 15,3-3 1-15,-1-10 4 16,4-8 1-16,4-14 4 16,-3-8-1-16,0-8 12 15,-3 1 1-15,-7 5-5 16,-4 4-5-16,-9 14-65 15,-3 9-104-15</inkml:trace>
  <inkml:trace contextRef="#ctx0" brushRef="#br0" timeOffset="218167.1283">23392 17557 3192 0,'5'3'8'16,"-3"-3"6"-16,1 0 23 15,-3 0-26-15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08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17:10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21424 12418 1480 0,'1'2'241'0,"2"8"-77"15,0 4-22-15,0 17-26 0,3 10 0 16,3 13-21-16,1 7-2 16,6 1-16-16,0 0-13 15,4-6-15-15,1-8-9 16,1-14-11-16,3-10-3 16,0-16-1-16,0-7 0 15,4-16-2-15,1-14 0 16,5-16-4-16,4-11-6 15,1-9-4-15,3-2-3 16,-7-1-2-16,-3 5 0 16,-14 8-2-16,-9 10-2 0,-11 18-13 15,-5 11-25-15,-6 17-102 16,2 9-60-16</inkml:trace>
  <inkml:trace contextRef="#ctx0" brushRef="#br0" timeOffset="500.8557">21937 12852 1180 0,'-1'-3'336'0,"-1"-3"-128"16,-2 1 3-16,3 5-41 16,0 0-8-16,0 0-49 15,0 11-18-15,-1 19-34 16,1 41-8-16,7-27-18 15,-5 0-8-15,4-2-11 16,-2 0-5-16,-3-6-3 16,3-5 0-16,1-9-22 15,-2-5-25-15,3-9-77 16,1-3-51-16,-5-5-180 16</inkml:trace>
  <inkml:trace contextRef="#ctx0" brushRef="#br0" timeOffset="884.5927">21915 12826 1317 0,'5'-5'265'0,"16"0"-69"15,-3-1-22-15,15 6-66 16,7 3-27-16,-3 6-38 16,1 4-14-16,-11 2-1 15,-6 2 2-15,-19 2 18 16,-4 3 10-16,-21-1 4 15,-6 1-3-15,-8-3-17 16,4 0-12-16,4-4-13 16,5-5-5-16,15-6-8 15,0-4-4-15,8-4-36 16,0 0-32-16,2 1-112 16,-1 2-123-16</inkml:trace>
  <inkml:trace contextRef="#ctx0" brushRef="#br0" timeOffset="11740.8823">17443 13736 1053 0,'-9'3'314'0,"-9"1"-217"15,14 0-47-15,28-1 11 16,13-2 14-16,32-1 1 15,18-1-12-15,32-1-11 0,10 1-3 16,15 0-10 0,1 1-2-16,-13-2-18 0,-8 2-7 15,-17-1-15-15,-11-1-50 16</inkml:trace>
  <inkml:trace contextRef="#ctx0" brushRef="#br0" timeOffset="12253.4213">17623 13676 1310 0,'-1'0'235'16,"-7"0"-119"-16,0 4-15 15,-11 5-27-15,-6 4-1 16,-12 5-19-16,-8 1-9 0,-3-1-15 15,3 1-9-15,16-3-8 16,12-1 6-16,22-4 16 16,14 1 8-16,18-3 3 15,9-1-10-15,2 5-11 16,3-2-36-16,8-1-391 16</inkml:trace>
  <inkml:trace contextRef="#ctx0" brushRef="#br0" timeOffset="12684.6685">18892 13643 1354 0,'-2'-1'252'16,"-6"-3"-70"-16,14 7-36 15,3 3-3-15,9 7-35 16,6 8-12-16,4 7-22 16,2 2-16-16,0 7-24 15,-6-3-7-15,1-2-31 16,-3 0-35-16,0-12-140 15,-2-1-138-15</inkml:trace>
  <inkml:trace contextRef="#ctx0" brushRef="#br0" timeOffset="12855.2151">19173 13709 1459 0,'-15'4'224'15,"-21"10"-72"-15,-5 5-2 16,0 8-44-16,-4 4-18 16,-2 2-54-16,3-4-21 15,13-5-113-15</inkml:trace>
  <inkml:trace contextRef="#ctx0" brushRef="#br0" timeOffset="13401.8802">19495 13768 1023 0,'-4'0'352'0,"-4"0"-223"15,-3 0-54-15,17 0-8 16,3-3 6-16,20 2-17 15,17-1-7-15,27-1 1 16,21 1-7-16,25 0-1 16,13 1-4-16,17 1-13 15,-1 0-2-15,0 1-12 16,-11-1-4-16,-22 1-7 16,-11 2-27-16,-26 0-109 15,-12-2-66-15</inkml:trace>
  <inkml:trace contextRef="#ctx0" brushRef="#br0" timeOffset="13821.5009">20845 13641 1349 0,'-2'2'211'0,"3"6"-111"16,5 1-10-16,11 5-20 16,4 1-2-16,8 1-17 15,1 0-8-15,-3-1-17 16,0-4 0-16,-12-3 5 16,-2 0 5-16,-13-2 37 15,-3 1 8-15,-10 2 16 16,-9 2-7-16,-1 9-27 15,-9 1-14-15,-2 4-52 16,0-4 24-16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12:24:28.3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2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4">21378 13247 0,'-17'0'157,"-1"0"-142,0 0 32,1 0 125</inkml:trace>
  <inkml:trace contextRef="#ctx0" brushRef="#br0" timeOffset="5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6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7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8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9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10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11">21308 13406 0,'0'17'31,"0"1"250,-18-18-203,0 0-15,36 0 327,0 0-202,-18-18-141,-18 18 93,0 0-46,1 0 187,-1 0-249,18 18 311,18-18-311,-1 0 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08:36:55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16700 9507 104 0,'-7'4'120'0,"-6"0"28"16,5-6 17-16,1 0-4 16,5-4-20-16,2 2-11 15,1 0-23-15,-1 3-9 16,0 0-22-16,0 0-13 16,1-5-15-16,4-1-2 0,6 0 8 15,38-32 8-15,-32 34 4 16,-2 1-4-16,-7 4-6 15,-6 2-1-15,-4 4 0 16,-5 2-2-16,-7 1-7 16,-2 5-11-16,-5 2-17 15,-2-2-3-15,5 0-7 16,-3-5-2-16,6-2-4 16,6 0-2-16,5-2-5 15,4-2-3-15,0-4 4 16,0 0 4-16,0 0 9 15,0-1 6-15,12-6 4 16,40-25-2-16,-27 14-9 16,7 2 0-16,-3 1-4 15,-6 1 1-15,-10 7 12 16,-8 8 10-16,-10 5 7 16,-7 5-1-16,-8 10-8 15,-6 0-10-15,-4 6-9 0,2 1 0 16,6-2-3-16,4-4 1 15,9-7-3-15,5-5-1 16,1-7-3-16,7-4-1 16,4-7 2-16,3-2 2 15,11-3 2-15,-1-1 1 16,10-6-1-16,3 2 1 16,-1 1 0-16,-1 3-1 15,-10 11 3-15,-6 1 0 0,-10 7 8 16,-7 2 2-16,-10 6 1 15,-3 3-1-15,-10 0-5 16,0 7-3-16,-3-2-1 16,-2-1-2-16,0 0 0 15,2-4 1-15,9-4-1 16,4 0 1-16,8-6-5 16,4-3-7-16,4-6-3 15,9-4-1-15,4-7 3 16,8 2 4-16,3-4 3 15,8 3 1-15,-2 0 0 16,0-2 1-16,-5 6 0 16,-6 0 1-16,-8 4 0 15,-5 2 2-15,-8 4 3 16,-1 4 1-16,-6 3 0 16,-3 4-1-16,-5 2-3 0,-3 0-1 15,-8 5-1-15,1 2 0 16,-3-1 0-16,1 2-1 15,5-4 0-15,2-2-1 16,12-6 0-16,2-4-2 16,7-5-3-16,6-2 0 15,5-9 1-15,4-2 0 16,8-8 3-16,6 0 0 16,6-1 1-16,4 3-1 15,-1-1 1-15,-2 2 1 0,-11 8 2 16,-11 1 0-16,-12 7 8 15,-4 3 0-15,-11 5 0 16,-3 6 0-16,-10 6-6 16,-4-2-2-16,-5 2 0 15,-1 1-1-15,4 4-2 16,1 1 1-16,7-4-1 16,7-2 0-16,9-10-2 15,5-3-4-15,4-6-2 16,6-5 1-16,8-6 2 15,6-3 2-15,6-3 2 16,2-1 1-16,2 6-1 16,-1 2 0-16,-4 3 1 15,-8 2 1-15,-7 4 1 16,-7 2 2-16,-5 8 1 0,-2 1 1 16,-12 1 1-16,-4 0-1 15,-10 5-3-15,-1 3-1 16,1 5-1-16,1-1 0 15,10-6-1-15,4-3 0 16,7-8-1-16,5-5-3 16,6-4 0-16,4-4 0 15,9-3 1-15,3-4 2 0,6 0-1 16,0-3 1-16,2 6 1 16,-1 1 0-16,-9 6 0 15,-5 5 1-15,-13 4 3 16,-5 3 2-16,-9 7-1 15,-4 2 1-15,-5 0-3 16,1 2-1-16,3-6 0 16,5 0-1-16,5-5-1 15,3-3 1-15,4-4-1 16,0 0 0-16,1-1 1 16,0 0 2-16,0 0 3 15,0 0 1-15,6-3 0 16,1-3-120-16</inkml:trace>
  <inkml:trace contextRef="#ctx0" brushRef="#br0" timeOffset="1288.0042">15993 9625 50 0,'5'3'61'15,"3"-1"39"-15,2 0 29 16,-4 1 27-16,2-3 9 0,0 0 15 15,-2-2-1-15,-1-5-19 16,1 2-11-16,-5-6-30 16,3 2-14-16,-1 2-11 15,-6-1-5-15,-5 1-13 16,-8-3-9-16,-10 2-23 16,-3 0-12-16,-4 4-21 15,-2 5-8-15,8 9-18 16,1 6-9-16,10 8-7 15,6 4 1-15,9 0 7 16,4-2 6-16,11-8 10 16,2-5 4-16,5-13 8 15,3-2 16-15,0-17 21 16,3-5 4-16,-6-11 1 16,-2-4-10-16,-4-6-13 15,-4-4-4-15,-5-7-5 16,0 2-4-16,-5 8 10 0,-1 8 5 15,0 23 4 1,-2 5 3-16,0 8-14 0,-2 6-8 16,2 6-6-16,-1 8-4 15,3 12-3-15,5 5-1 16,-1 7 2-16,4 9 1 16,-5-2 2-16,0 1 1 15,0 0 1-15,0-8 1 16,3-6 0-16,-5-8-1 15,4-14-3-15,4-3-9 0,-2-11-149 16,5-3-153-16</inkml:trace>
  <inkml:trace contextRef="#ctx0" brushRef="#br0" timeOffset="1946.5125">16325 9638 576 0,'2'-6'352'0,"1"-6"-56"16,-3 0-96-16,-4 2-31 16,-2 0-50-16,-3 1-15 0,-6 3-31 15,-3 2-13-15,-4 4-35 16,0 3-17-16,2 4-18 15,5 6-9-15,3 5-3 16,9 3 1-16,4-1 1 16,2-4 1-16,7-7 5 15,-2-3 4-15,4-5 7 16,5-1 4-16,-1-6 6 16,0-3 3-16,2-3 0 15,-3-3-1-15,-2 4-2 16,-2-1-1-16,-5 5 2 15,-3 3 9-15,-1 3 1 16,-1 2-2-16,-1-1-1 16,0 0-8-16,-1 0-2 15,0 0 0-15,0 8 1 16,0 10 0-16,-1 37-1 16,-2-27 2-16,3 7 0 15,-1 3-2-15,0 0 1 16,2 2 0-16,0-5 0 0,3-5 0 15,1-8 24-15,0-6 4 16,0-6 16-16,0-3 11 16,-2-3-13-16,1-3-2 15,-3 2-7-15,0-3-33 16</inkml:trace>
  <inkml:trace contextRef="#ctx0" brushRef="#br0" timeOffset="4603.2036">17097 9773 581 0,'-3'-4'319'0,"-4"-4"-61"0,5 4-36 16,1 0-58-16,3 2-21 15,-2 2-27-15,0 0-14 16,6 1-21-16,16 6-13 16,37 24-30-16,-19-5-8 15,7 1-19-15,4 3-38 16,4-2-190-16,-1-6-253 16</inkml:trace>
  <inkml:trace contextRef="#ctx0" brushRef="#br0" timeOffset="5023.1686">17691 10084 335 0,'-1'-1'261'16,"-3"-2"56"-16,2-1-70 16,2 3-54-16,0 0-14 15,0 0-19-15,0-1-8 16,0 2-39-16,21 5-21 0,40 22-41 16,-23-8-15-16,5 4-19 15,4 3-5-15,-2-1 5 16,-1 0-65-16,-4-4-144 15,-8-1-131-15</inkml:trace>
  <inkml:trace contextRef="#ctx0" brushRef="#br0" timeOffset="5426.4536">18378 10489 471 0,'-8'-4'303'0,"-6"-3"-15"0,6 5-82 16,1 0-22-16,5 0-44 16,1 2-22-16,1 0-23 15,0 0-12-15,14 3-8 16,49 20-7-16,-20-6-27 15,3 6-9-15,5 4-20 16,0 4 10-16,5 6-164 16,-2-4-224-16</inkml:trace>
  <inkml:trace contextRef="#ctx0" brushRef="#br0" timeOffset="5898.8141">19077 10861 912 0,'-4'1'457'15,"1"3"-163"-15,3-3-142 16,0-1-41-16,0 0-64 16,7 3-20-16,23 2-9 15,41 45-3-15,-20-27-8 16,4 1 0-16,2 4-86 15,-1 0-80-15</inkml:trace>
  <inkml:trace contextRef="#ctx0" brushRef="#br0" timeOffset="6228.6924">19784 11282 659 0,'0'2'344'0,"4"1"-57"16,3-2-96-16,8 1-72 16,7 2-26-16,4 6-53 15,4 4-20-15,5 4-12 16,-2 1-3-16,2-2-37 16,0-1-58-16,-4-6-275 15</inkml:trace>
  <inkml:trace contextRef="#ctx0" brushRef="#br0" timeOffset="6614.6752">20333 11534 849 0,'0'0'382'0,"5"0"-164"16,1 3-34-16,-6-3-33 15,0 0-11-15,23 9-23 16,32 41-16-16,-16-25-36 16,1 5-16-16,5-5-30 15,3 1-34-15</inkml:trace>
  <inkml:trace contextRef="#ctx0" brushRef="#br0" timeOffset="8140.0998">18817 10152 617 0,'-3'-4'396'16,"1"1"-3"-16,2 6-181 15,0-3-124-15,2 11-38 16,12 57-28-16,-8-23-4 0,-2 1-8 16,2 3 0-16,2-10-4 15,-1-7 0-15,3-10 1 16,-3-7 13-16,-2-12 48 15,-2-3 14-15,-2-13 28 16,1-9-6-16,2-11-43 16,3 0 1-16,6-3-20 15,3 3-5-15,9 7-3 16,2 7-16-16,2 14-10 16,-6 5-1-16,0 9-1 15,-2 3 1-15,-2 0 1 16,5-1-1-16,-9-4-94 15,0-1-354-15</inkml:trace>
  <inkml:trace contextRef="#ctx0" brushRef="#br0" timeOffset="20727.5477">2086 7739 671 0,'-4'-9'319'0,"-13"-7"-136"16,-4 3-32-16,-20 10-56 16,-9 6-28-16,0 19-40 15,-5 9-9-15,14 23-29 16,10 11-10-16,15 9-6 16,10-3 2-16,21-7 12 15,9-11 6-15,26-14 39 16,10-10 29-16,11-21 47 15,2-9 29-15,-10-21 47 0,-8-8 3 16,-18-12-26-16,-6-4-25 16,-24-12-67-16,-11-2-25 15,-26-3-18-15,-11 1-8 16,-13 20-31-16,-3 15-47 16,-2 24-130-16,2 9-114 15</inkml:trace>
  <inkml:trace contextRef="#ctx0" brushRef="#br0" timeOffset="20866.8711">1803 7987 1039 0,'10'0'442'0,"23"0"-239"16,15 4-68-16,22-2-64 16,9 1-26-16,3 7-106 15,-4-1-129-15</inkml:trace>
  <inkml:trace contextRef="#ctx0" brushRef="#br0" timeOffset="21686.9317">2559 7943 768 0,'-17'-6'316'16,"-11"-2"-203"-16,1 4-57 16,9 13-64-16,5 6-14 0,13 9-9 15,2 2 2-15,19-3 7 16,3-3 3-16,4-2 10 15,5-1 6-15,-6-7 9 16,0-3 7-16,-9-7 11 16,-10-1 15-16,-10-3 26 15,-7-1 0-15,-10 0-3 16,-4 1-11-16,-7 0-30 16,-7 4-7-16,9 3-15 15,8 1-15-15,13 8-10 16,7-3-2-16,13 2 2 15,1 1 6-15,9 1 8 16,4-2 17-16,-3-6 17 16,6-1 6-16,-2-5 10 15,1-3-8-15,-2-8 0 16,0-2 0-16,-4-4 0 0,-5-5-3 16,-5 3-1-16,-6-2-1 15,-8 2-3-15,-3 2 0 16,0 8-12-16,-2 5-10 15,1 14-14-15,3 5-9 16,2 5-1-16,3 1 7 16,8 1 10-16,-3-1 3 15,5-3 4-15,0-2 0 16,5-8 5-16,7 1 2 0,-2-10 32 16,-2-4 9-16,-4-4 14 15,-1-6 3-15,-8-3-25 16,0 1-6-16,0 5-17 15,-5-2-6-15,-1 8-12 16,-2 1-10-16,-3 5-11 16,0 5-5-16,3-4 3 15,0 0 5-15,4 11 11 16,20 35 3-16,-8-26 3 16,5-6-1-16,7-3 19 15,-2-2 8-15,5-7 38 16,-3-5 28-16,-3-8 29 15,-3-7 10-15,-12-6-22 16,-1 1-24-16,-9 1-62 16,-4 2-72-16,-4 7-189 15,0 5-241-15</inkml:trace>
  <inkml:trace contextRef="#ctx0" brushRef="#br0" timeOffset="22053.4752">3263 8085 663 0,'2'4'355'0,"6"2"-108"0,12-1-101 16,4 4-29-16,12-4-43 16,3-1 3-16,-5-1-14 15,0-3-4-15,-9-4 8 16,-3-1-5-16,-4-7-3 15,-13-5-1-15,-1-2-18 16,-6-5-2-16,-15-6-9 16,-3 0-4-16,-16-1-20 15,-6 6-10-15,3 18-23 16,3 10-12-16,11 20-2 16,7 10 2-16,8 6 12 15,-2 3 9-15,16 8 10 16,7 0 5-16,1 3 7 15,10-2 3-15,-6-4 2 16,-3-5 2-16,-1-13-2 16,4-4-1-16,-1-17-347 15</inkml:trace>
  <inkml:trace contextRef="#ctx0" brushRef="#br0" timeOffset="22674.8524">3663 8007 938 0,'-2'-4'432'0,"-2"-2"-193"16,1 5-60-16,2 1-102 15,-1 0-38-15,1 0-41 16,-3 11-10-16,-7 39 12 16,21-29 4-16,7 0 3 15,5-5 0-15,8-6 4 16,0-5 9-16,2-5 24 16,-1-3 16-16,-6-10 12 15,-3 0-2-15,-5-4-15 16,-8-3-12-16,-9-6-11 15,0 3-6-15,-9 3-12 16,-1 5-5-16,2 14-10 16,-1 1-5-16,6 6-6 0,1 1-1 15,8 5 4-15,5-1 2 16,7 5 6-16,4-1 1 16,1-1 5-16,-1 0 6 15,1-3 7-15,-5-1 2 16,1-3 0-16,-2 0-3 15,-5-7-3-15,3 0-1 16,-2-5-2-16,0-7-11 0,-6-2-109 16,-5-3-88-16,-7-9-277 15,-3-2-119-15,-7-12 122 16,-3-11 159-16,2-2 439 16,3 2 198-16,0 8 107 15,2 12-32-15,4 10-101 16,2 6-41-16,7 10-99 15,-3 0-43-15,1 7-65 16,0-2-29-16,0 0-100 16,1 16-155-16</inkml:trace>
  <inkml:trace contextRef="#ctx0" brushRef="#br0" timeOffset="23287.4369">4950 7950 817 0,'-3'1'357'0,"-1"7"-188"15,-6 9-72-15,-13 7-61 16,-7 6-12-16,-12 0-7 0,-4 0 0 15,5-10 3-15,7-5 3 16,7-11 0-16,5-8-2 16,0-8-5-16,3-3-6 15,5-7-10-15,5 1-4 16,10 6-1-16,5-1 2 16,6 11 3-16,6 2 4 15,2 12 0-15,3 8-2 16,3 4 0-16,1 6 1 15,2-5 0-15,2 2 2 0,3-2-63 16,-2-3-157-16</inkml:trace>
  <inkml:trace contextRef="#ctx0" brushRef="#br0" timeOffset="23562.1149">5042 8200 859 0,'0'6'399'0,"-1"3"-176"16,1 1-56-16,-1-10-59 16,-1-2-23-16,2-8-24 15,-5-7-8-15,3-7-28 16,0-9-7-16,7 1-18 16,4-3-4-16,6 4 7 0,1 2 8 15,1 6 8-15,4 10 1 16,-1 11-10-16,2 13-8 15,-5 13-2-15,-6 7 0 16,-5 7 3-16,-5 0 0 16,1-2-36-16,1-1-64 15,11-10-376-15</inkml:trace>
  <inkml:trace contextRef="#ctx0" brushRef="#br0" timeOffset="24071.0416">5536 8027 842 0,'-10'-6'390'0,"-10"-8"-171"16,2 3-55-16,-4 3-85 16,2 6-27-16,7 8-44 15,-2 3-12-15,12 11-18 16,6-2-1-16,7 3 10 15,7-3 4-15,4-7 9 16,-4-5 1-16,3-3 7 16,-2 0 3-16,-1 1 9 15,-5-4 7-15,-9-4 3 16,-9-3-3-16,-9-1-12 16,-4 4-11-16,-4 4-12 15,1 3-9-15,3 7-2 0,1 3 0 16,15 8 0-16,3-3 5 15,6 2 1-15,5 1 2 16,1-7 5-16,1-2 3 16,6-6 5-16,2-4 11 15,2-9 20-15,7-5 4 16,-1-8 3-16,1-3-6 16,-4 0-18-16,1-5 0 0,-8-1 3 15,-4 2-5-15,-5 6 15 16,-8 10-5-16,-2 14-9 15,-1 8 1-15,1 7-16 16,0 0-2-16,5 2 1 16,5-1 0-16,4 6-3 15,3-2-28-15,2 0-191 16</inkml:trace>
  <inkml:trace contextRef="#ctx0" brushRef="#br0" timeOffset="24416.3317">5939 8188 533 0,'3'2'331'0,"6"5"-16"0,6 0-40 16,4-4-75-16,4 1-30 16,5-5-44-16,-2-5-19 15,-1-6-35-15,2-2-13 16,-5-6-20-16,-3 2-9 15,-9-9 1-15,-9-1-2 16,-14-5-10-16,-6-4-12 16,-9 13-27-16,1 5-13 15,3 19-13-15,5 14 0 0,1 7 13 16,4 5 7 0,9 8 13-16,1 0 3 0,7 12 6 15,1-1 0-15,0 5 4 16,-1-1 1-16,1-6 1 15,-2-1 2-15,6-14 0 16,1-3-42-16,6-14-301 16</inkml:trace>
  <inkml:trace contextRef="#ctx0" brushRef="#br0" timeOffset="24744.5523">6483 8085 874 0,'-5'-5'406'16,"-7"-12"-164"-16,-1 1-42 15,-6-2-84-15,0 0-36 16,-1 11-68-16,2 6-25 15,5 13-19-15,2 2-2 16,4 6 12-16,6 5 8 0,6 1 11 16,10 2 5-16,5-4 25 15,0-6 17-15,-1-6 37 16,-3-7 12-16,-1-8 7 16,-2-4-8-16,-6-8-31 15,0-2-22 1,-6-10-214-16</inkml:trace>
  <inkml:trace contextRef="#ctx0" brushRef="#br0" timeOffset="25324.348">6876 7954 797 0,'-15'-3'350'0,"-22"2"-173"16,1 5-59-16,1 8-69 15,6 7-20-15,12 8-28 16,6 3-5-16,12 3 6 16,6-2 6-16,14-6 21 15,6 1 15-15,8-11 28 16,4-2 11-16,-5-10 8 15,-4-3 11-15,-11-7-1 16,-13-7-5-16,-6-1-17 0,-10-2-25 16,-15-4-28-16,-2 1-23 15,-10 0-90-15,4 1-80 16</inkml:trace>
  <inkml:trace contextRef="#ctx0" brushRef="#br0" timeOffset="25500.0516">6968 8018 800 0,'14'0'413'0,"18"0"-115"15,11 0-86-15,10-4-108 16,-2-2-37-16,2-1-47 16,-6 0-6-16,-13 0-45 15,-6 6-74-15,-21-3-373 16</inkml:trace>
  <inkml:trace contextRef="#ctx0" brushRef="#br0" timeOffset="25644.8603">7186 8015 607 0,'2'4'347'0,"5"16"-72"16,4 2-53-16,-1 0-108 15,1 3-35-15,-2-3-35 16,-1-1-19-16,0-3-48 0,3 0-101 15</inkml:trace>
  <inkml:trace contextRef="#ctx0" brushRef="#br0" timeOffset="25938.5814">7659 8135 563 0,'2'9'359'0,"0"4"-53"0,-12 3-104 15,-3 0-38-15,-13-6-84 16,-1-2-23-16,0-7-19 16,-4-5-14-16,3-10-27 15,0-4-7-15,10-2-14 16,2 0 3-16,10 5 3 16,4 2-9-16,7-1 1 15,9 6 7-15,8 5 21 16,6 4 18-16,-3 13 5 15,2 5-3-15,-4 4-6 16,-3 3-7-16,1 3-1 16,-2-5-1-16,-4-2-54 15,0-3-145-15</inkml:trace>
  <inkml:trace contextRef="#ctx0" brushRef="#br0" timeOffset="26076.2851">7584 7828 1261 0,'-2'-2'525'16,"-5"2"-338"-16,3 9-74 15,7 16-134-15,5 6-149 16</inkml:trace>
  <inkml:trace contextRef="#ctx0" brushRef="#br0" timeOffset="26506.2889">8304 7937 908 0,'4'-1'418'0,"-2"-2"-197"16,3 16-129-16,5 19-47 15,-2 16-34-15,0 15 3 16,4 10 4-16,-6 1 0 16,2 9 0-16,-6-5-2 15,-2-13-1-15,0-12 4 16,-2-21-123-16,1-11-32 0</inkml:trace>
  <inkml:trace contextRef="#ctx0" brushRef="#br0" timeOffset="26679.0801">8333 8181 1023 0,'8'-3'419'0,"14"2"-258"16,1 0-54-16,14 5-55 15,4-1-19-15,-1 1-28 16,1-3-40-16,-9-4-136 16,-5-1-137-16</inkml:trace>
  <inkml:trace contextRef="#ctx0" brushRef="#br0" timeOffset="26815.9278">8684 8032 727 0,'1'-5'384'0,"1"2"-121"0,-1 3-68 16,-2 0-98-16,0 2-42 15,0 26-29-15,0 33-7 16,5-26-8-16,4 2-4 16,3-6-2-16,3-5-43 15</inkml:trace>
  <inkml:trace contextRef="#ctx0" brushRef="#br0" timeOffset="26992.0319">8853 8030 1048 0,'4'4'405'0,"1"8"-289"15,2 5-37-15,5 10-32 16,-6 0-9-16,3 2-8 16,-3-3-9-16,-2-7-38 15,4 0-90-15</inkml:trace>
  <inkml:trace contextRef="#ctx0" brushRef="#br0" timeOffset="27215.3987">9087 8061 1016 0,'-7'0'398'0,"-10"4"-280"0,-7-1-46 15,-4 6-47-15,2 1-8 16,1 1-10-16,8 1-4 15,9 1-7-15,-1-7-5 16,9 3-7-16,2-1 0 16,11 3 2-16,8 4 2 15,0 0 7-15,5 2 4 16,-4-3 5-16,7-2 21 16,4-6-237-16</inkml:trace>
  <inkml:trace contextRef="#ctx0" brushRef="#br0" timeOffset="27554.202">9276 8150 794 0,'4'3'338'0,"4"5"-173"16,3 1-7-16,9 1-12 16,-6-5-14-16,7 0-38 15,5-2-18-15,2-4-27 16,4-3-12-16,-4-6-4 15,-8-2-1-15,-8-4-1 16,-5-4-16-16,-14-1-23 16,-7 1-16-16,-9-2-16 15,-3 5 3-15,-1 9-1 0,3 8 5 16,2 12-3-16,3 6 4 16,6 8 3-16,2 3 0 15,4 6 10-15,4 6 9 16,3 6 30-16,0 6 13 15,6-1 4-15,2-1-2 16,9-9-21-16,-1-9-5 16,6-14-62-16,2-7-176 15</inkml:trace>
  <inkml:trace contextRef="#ctx0" brushRef="#br0" timeOffset="27860.4671">9865 8157 832 0,'-10'-12'463'16,"-7"-9"-124"-16,-4 2-122 15,-3 1-47-15,0 7-85 16,1 3-30-16,2 5-34 15,-1 2-10-15,8 6-11 16,3 4 0-16,5 6 0 16,6 4 0-16,8 1 2 0,7 3 4 15,4-3 7-15,6 0 2 16,-1-8 3-16,0-4 0 16,-3-8-5-16,-3-7-59 15,-2-4-304-15</inkml:trace>
  <inkml:trace contextRef="#ctx0" brushRef="#br0" timeOffset="28668.5654">9837 7691 1095 0,'3'-6'470'0,"5"-1"-278"0,-3 11-119 15,-2 11-43-15,1 18-28 16,-1 6-84-16</inkml:trace>
  <inkml:trace contextRef="#ctx0" brushRef="#br0" timeOffset="29173.2167">10336 7941 792 0,'9'7'341'16,"12"1"-177"-16,8-1-4 0,13 1-37 15,12-2-23-15,10-5-37 16,-3 0-19-16,-5-4-9 15,-19-6 1-15,-22-3 6 16,-3 0 2-16,-19 4-19 16,-10 0-12-16,-12 10-24 15,-12 5-9-15,1 9 2 16,2 4 1-16,16 7-3 16,6-1-1-16,17-1-2 15,12 1 5-15,8-4 11 16,5-5 3-16,5-1 5 15,-2-4 2-15,0-7 4 16,-1 0-19-16,-10-8-153 16,6-3-150-16</inkml:trace>
  <inkml:trace contextRef="#ctx0" brushRef="#br0" timeOffset="29347.1546">10821 7934 879 0,'0'-1'449'0,"4"-1"-156"16,-1 5-148-16,-3-3-55 15,2 8-61-15,8 22-10 16,12 44-4-16,-13-28-1 16,-5-2 1-16,1 0 0 15,-4-4 0-15,-2-2-2 16,3-5-2-16,-1-5-39 16,5-11-208-16</inkml:trace>
  <inkml:trace contextRef="#ctx0" brushRef="#br0" timeOffset="29496.8754">10928 8161 922 0,'12'-1'333'0,"10"1"-283"15,0 2-23-15,1-1-131 16</inkml:trace>
  <inkml:trace contextRef="#ctx0" brushRef="#br0" timeOffset="29762.0993">11077 8097 848 0,'4'1'399'0,"2"2"-147"0,3 1-67 16,0 5-74-16,0-3-17 15,-1 1-38-15,-2-2-10 16,-4-1-18-16,-1-4-1 15,4-3-6-15,-5 2-3 16,0 0-7-16,7-3-10 16,11-3-9-16,32-36-2 15,-35 35-1-15,1 3-3 16,-1 8 0-16,-1 5 0 0,-3 6 2 16,-3 3 6-16,-5 4 5 15,0-2 1-15,1 1 23 16,5-1-84-16,0-4-388 15</inkml:trace>
  <inkml:trace contextRef="#ctx0" brushRef="#br0" timeOffset="29916.5046">11287 7786 1166 0,'0'-5'499'15,"-2"-2"-267"-15,0 4-191 16,5 7-45-16,-3-4-127 16</inkml:trace>
  <inkml:trace contextRef="#ctx0" brushRef="#br0" timeOffset="30145.3588">11513 7955 1446 0,'0'-1'551'16,"-1"6"-413"-16,0 6-64 0,-6 19-63 15,4 8-4-15,3 15 1 16,-8 4-2-16,15 9 1 16,-2 6-2-16,1 1 2 15,9-7 0-15,-4-16 0 16,3-10-2-16,1-20-99 15,0-5-97-15</inkml:trace>
  <inkml:trace contextRef="#ctx0" brushRef="#br0" timeOffset="30321.3943">11498 8219 998 0,'10'-4'468'15,"6"0"-211"-15,13 0-144 16,1 3-41-16,5 0-58 16,1 0-9-16,-2 0-59 0,-3-3-89 15,-3 0-290-15</inkml:trace>
  <inkml:trace contextRef="#ctx0" brushRef="#br0" timeOffset="30564.0906">11892 8128 530 0,'5'2'314'16,"3"1"-28"-16,-2 6-60 15,-9 2-79-15,-2-1-13 16,-8 3-31-16,-4 0-21 16,-3-2-27-16,-1-3-10 15,3-8-16-15,0-4-23 0,6-10-24 16,-5-6-8-16,4 1-8 16,5 1 16-16,5 5 1 15,8 3-4-15,8 6 16 16,3-2 10-16,7 8 31 15,5 6 14-15,-1 9 6 16,-1 8 5-16,-3 6-6 16,-6 2-5-16,-2 1-16 15,-5-4-59-15</inkml:trace>
  <inkml:trace contextRef="#ctx0" brushRef="#br0" timeOffset="31506.8968">12524 8040 444 0,'22'7'264'0,"15"3"-62"16,11-2-36-16,3-1-40 16,-2-7-49-16,-2 0-15 15,-16-8-23-15,-2-1 1 16,-17 1 1-16,-9-5-4 0,-9 6-17 15,-14 1-10-15,-6 4-19 16,-1 8-7-16,-2 2 0 16,7 5-2-16,7 3-1 15,5 2 0-15,13 7-3 16,0-2 21-16,6 3 15 16,1-3 10-16,5-2 19 15,5-3-9-15,-2-5 2 16,1-5-2-16,-3-4-2 15,-2-4-3-15,4-7-2 16,2-5-3-16,-1-7-10 16,3-3-3-16,-3-6-5 15,-4 4-1-15,-9 3-6 16,1 6-6-16,-9 15-23 16,1 5-5-16,0 9 13 15,-5 6 6-15,3 6 21 16,2 0 8-16,1-2-5 15,4-4 1-15,3-8 23 16,0-7 20-16,5-6 22 0,0-6 3 16,1-8-17-16,1-2-22 15,2-3-24-15,-1 1-8 16,2 5-13-16,-3 4-7 16,-4 10-17-16,-3 4-2 15,-8 9 7-15,2 5 5 16,5 4-32-16,3-1-73 15</inkml:trace>
  <inkml:trace contextRef="#ctx0" brushRef="#br0" timeOffset="31754.3078">13235 8072 602 0,'5'4'331'0,"11"9"-10"16,1 2-107-16,11 12-48 15,0 2 2-15,-2 6-41 16,-4-3-19-16,-15-8 14 16,-6 0-13-16,-16-10-14 15,-10-6-3-15,-11-9-72 0,0-6-83 16</inkml:trace>
  <inkml:trace contextRef="#ctx0" brushRef="#br0" timeOffset="32466.1459">13915 8172 712 0,'0'3'322'0,"6"2"-148"0,13 2-49 15,7-2 0-15,12 1-16 16,3-4-16-16,-6-3-25 16,-4-5-7-16,-10-6-15 15,-6-6-2-15,-8 1-8 16,-7-2-8-16,-15-3-18 16,-9 0-9-16,-12 2-16 15,-3 7-7-15,2 15-14 16,1 9-6-16,11 11-4 15,7 9 2-15,11 12 15 16,7 1 8-16,4 11 14 16,5 1 6-16,1-4 2 15,-1-1 2-15,1-14 3 16,1-6 3-16,-3-12-17 16,2-9-104-16</inkml:trace>
  <inkml:trace contextRef="#ctx0" brushRef="#br0" timeOffset="32779.6237">14543 8167 1016 0,'-5'0'421'0,"-2"1"-249"0,-9 5-93 15,-2 2-25-15,-10-1-20 16,-3 0-7-16,-3-1-2 15,2-6 0-15,2-4-3 16,4-4-2-16,6-7-3 16,1 0-5-16,13 0-12 15,2 2-5-15,9 2 5 16,7 3 4-16,7 3 13 16,2 2 5-16,3 8-9 15,0 6-7-15,0 10-4 16,-1 6-1-16,-7 7 2 15,-4 3 1-15,-9-2-62 16,0 0-129-16</inkml:trace>
  <inkml:trace contextRef="#ctx0" brushRef="#br0" timeOffset="32932.2429">14445 7819 1130 0,'-6'-14'449'16,"-3"-11"-302"-16,1 8-90 16,8 16-127-16,4 4-114 0</inkml:trace>
  <inkml:trace contextRef="#ctx0" brushRef="#br0" timeOffset="33130.1955">14638 7875 771 0,'5'14'348'16,"-2"9"-117"-16,3 15-193 16,-1 11-4-16,5 12-20 15,-2 1-6-15,3 13-3 16,-1 4 2-16,-10-2 2 16,7-1 3-16,-3-19 3 15,0-14 3-15,3-18 18 16,-6-13-24-16,-3-16-141 15</inkml:trace>
  <inkml:trace contextRef="#ctx0" brushRef="#br0" timeOffset="33409.6405">14637 8004 644 0,'8'-33'283'0,"7"-33"-96"0,7 15-22 16,8 27-25-16,1 10-10 15,6 16-52-15,-2 3-38 16,-8 7-20-16,-1-1-1 15,-11-1-2-15,-7-2 1 0,-11-3-5 16,-6 2-8 0,-5 1-13-16,-1 2-6 0,6-5-14 15,6 4 0-15,7 0 4 16,6 3-3-16,7 9 1 16,2 3 3-16,-1 6 6 15,-4-1 6-15,-18 0 21 16,-9 0 8-16,-17-8 5 15,-5-2-9-15,-4-4-108 16,2-4-112-16</inkml:trace>
  <inkml:trace contextRef="#ctx0" brushRef="#br0" timeOffset="33785.3498">15161 8188 727 0,'-4'-7'338'15,"-4"-8"-120"-15,-5-5-46 16,-5 1-65-16,-1 2-21 16,-5 8-71-16,3 9-21 15,5 8-29-15,4 6-4 16,13 9 6-16,7 0 9 15,9 3 26-15,6-2 11 16,1-6 18-16,-2-3 8 0,-4-12 36 16,-2-6 18-16,-6-14 13 15,-3-6-1-15,-5-8-42 16,-3-7-20-16,-7-12-5 16,-6-10 2-16,3-17-9 15,5 0-7-15,12 5-30 16,8 13-15-16,9 27-16 15,2 11-3-15,5 18-58 16,1 9-80-16</inkml:trace>
  <inkml:trace contextRef="#ctx0" brushRef="#br0" timeOffset="34329.029">15513 8204 670 0,'0'-6'379'0,"3"-2"-81"16,-3-5-132-16,-7 1-36 15,1-1-37-15,-8-2-8 16,-5 1-22-16,-7 0-18 0,-5 4-36 15,1 6-12-15,4 7-24 16,2 5-6-16,9 6-2 16,6 2 2-16,9 3 10 15,6 1 9-15,8-2 13 16,8-1 13-16,4-7 18 16,4-2 9-16,0-8 15 15,-4-3-2-15,-6-8-3 16,0-3-5-16,-9-2-17 15,1 4-9-15,-4 0-11 16,-4 4-4-16,-1 6-7 16,-3-1-11-16,2 7-7 15,-2-4-1-15,0 0 4 16,0 0 10-16,4 12 6 16,15 32 3-16,-8-33 1 15,1 1 4-15,6-5 42 16,-3-2 18-16,4-5 29 15,-3-5 2-15,-3-5-29 0,0-2-14 16,-12-3-25-16,1-1-2 16,-6 1-15-16,-4 0-7 15,0 7-62-15,-3 2-65 16,4 6-502-16</inkml:trace>
  <inkml:trace contextRef="#ctx0" brushRef="#br0" timeOffset="35570.2274">2081 9058 553 0,'-6'-9'337'16,"-4"-11"-54"-16,-8 0-73 16,-1 0-27-16,-10 3-63 15,-4 6-31-15,0 14-56 16,-6 6-23-16,7 14-28 16,6 6-7-16,12 6-2 15,5 0 2-15,16 2 7 16,6-4 4-16,15-5 8 15,5-5 3-15,6-10 6 16,0-9 4-16,-6-7 5 16,-1-5 1-16,-12-7 1 15,-5 1-2-15,-8-1-6 16,-4-1-1-16,-7 3-6 0,1 4-6 16,-6 8-12-16,-1 7-6 15,3 15 5-15,-1 9 5 16,6 14 11-16,0 5 5 15,9 14-1-15,0-2 1 16,0-1 4-16,4-3 1 16,-8-19 3-16,2-6 0 15,2-10-29-15,-1-7-79 16</inkml:trace>
  <inkml:trace contextRef="#ctx0" brushRef="#br0" timeOffset="35884.4328">2398 9125 724 0,'-11'-10'331'0,"-11"-7"-149"15,-5 6-53-15,8 4-71 16,0 8-22-16,5 10-31 15,8 2-9-15,2 8-7 16,4 3-1-16,8 2 9 16,-3 0 4-16,14-4 19 15,4-2 7-15,10-8 21 0,2-5 13 16,-9-9 18-16,-4-6 5 16,-11-9-10-1,-3-6-11-15,-13-5-29 0,-6 1-26 16,-12-5-109-16,-3 2-93 15</inkml:trace>
  <inkml:trace contextRef="#ctx0" brushRef="#br0" timeOffset="36214.5523">2549 9234 717 0,'10'6'347'0,"8"3"-106"16,5-3-49-16,1-7-45 15,-2-6-20-15,-3-4-45 16,-1-6-18-16,-6 0-25 16,-3-1-8-16,-6-4-7 15,-5 2-5-15,-10-3-13 16,-3 2-4-16,-6 4-21 16,0 6-9-16,0 12-6 15,3 7-3-15,3 11 10 16,2 3 7-16,8 11 5 15,4 0 3-15,-1 11 2 16,3 5 2-16,2 7 13 0,-3 0 5 16,6-4 6-16,0-5 1 15,-5-15-6-15,8-1 8 16,-1-13-152-16,1-4-243 16</inkml:trace>
  <inkml:trace contextRef="#ctx0" brushRef="#br0" timeOffset="36693.5583">2879 9053 862 0,'16'-4'331'0,"16"-2"-244"15,9 1-29-15,-8 8-32 16,-2-1-5-16,-4 0-6 16,-10 3-3-16,-8-3 1 15,-3 5 3-15,-12 4 1 16,-7-4-1-16,-6 4-5 16,-2-1-7-16,2 4-8 15,1 4-5-15,12 6-3 16,0 0 4-16,6 4 8 15,4-3 9-15,6-2 14 0,3-2 3 16,4-7 5-16,-1-6 2 16,0-8 5-16,1-4 1 15,0-7-2-15,1-7-2 16,-1-2-11-16,-3-6-2 16,-5-1-2-16,-4 0-2 15,-6 3-6-15,-2 4-5 16,0 10-11-16,2 7-10 15,1 8-5-15,1 3 1 0,2 8 4 16,4 4 7-16,1 2 7 16,1 5 0-16,1-2-89 15,-3-4-111-15</inkml:trace>
  <inkml:trace contextRef="#ctx0" brushRef="#br0" timeOffset="36835.4763">3137 8881 876 0,'-3'-10'444'0,"-1"-6"-161"15,3 8-130-15,6 8-133 16,3 8-27-16,6 12-419 16</inkml:trace>
  <inkml:trace contextRef="#ctx0" brushRef="#br0" timeOffset="37402.3618">3564 9244 761 0,'-4'-7'373'0,"-1"-6"-134"0,0 2-90 16,-1-3-34-16,-1 0-40 16,-5-3-19-16,-7-1-35 15,-3 3-8-15,-7 4-18 16,3 6-11-16,-1 6-6 16,1 7-3-16,9 6-4 15,3 4 4-15,10 3 2 16,5 3 3-16,13-3 10 15,7 0 4-15,6-6 10 16,4-4 5-16,-2-8 9 16,-4-3 3-16,-3-7 2 15,-6-3 0-15,-1-6-3 16,-4-4-3-16,-1-2-4 16,0 1 0-16,-5 3-1 15,0 3-2-15,-5 8 9 16,0 1-3-16,-2 5-13 0,-2 1-4 15,2 0-15-15,1 0-2 16,0 0 8-16,0 17 1 16,3 31 5-16,6-29 4 15,7-3 15-15,7 0 14 16,5-5 21-16,2-4 18 16,2-7 28-16,-1-5 0 15,-5-6 7-15,-3-6-4 16,-9 0-25-16,-4-1-7 0,-12 2-22 15,-2-1-59-15,-6 2-197 16</inkml:trace>
  <inkml:trace contextRef="#ctx0" brushRef="#br0" timeOffset="38171.2326">4963 9213 773 0,'0'-7'360'0,"-4"-7"-152"16,-5-1-41-16,-9-2-63 15,-5 0-21-15,-16 0-38 16,-1 6-24-16,-10 11-35 15,4 8-8-15,11 12-9 16,5 5 1-16,19 8 0 16,6 2 1-16,15 5 9 15,7-3 7-15,14-7 28 16,9-7 12-16,9-15 18 16,1-7 5-16,-7-15 7 0,-7-9-1 15,-14-14-5-15,-5-4-4 16,-3-6-19-16,0-1-6 15,-7-8-3-15,-6-6 1 16,-5-9-1-16,-6 3 0 16,1 17 2-16,2 12 1 15,-1 25-10-15,2 10-10 16,5 15-9-16,1 16-4 0,0 16 6 16,6 8 7-16,-5 9 4 15,-1 0-1-15,0 3 3 16,2-2 0-16,-2-5-1 15,5 0 0-15,0-15-12 16,1-4-57-16,7-16-200 16</inkml:trace>
  <inkml:trace contextRef="#ctx0" brushRef="#br0" timeOffset="38625.5266">5319 9289 519 0,'2'-6'353'0,"-1"-9"15"0,-1 0-102 16,-3-1-82-16,-7-4-51 16,-5-1-53-16,-2 0-24 15,-5 6-36-15,-2 2-16 16,-1 14-24-16,-2 4-8 15,3 7-6-15,4 8 0 16,8 4 9-16,7 3 4 16,11-2 7-16,5-1 4 0,9-7 8 15,3-2 3 1,2-10 8-16,1-4 4 0,-3-7 5 16,-3-5 2-16,-1-3 1 15,-3-4-4-15,-7 0-5 16,0 6-5-16,-4 5-18 15,-5 6 0-15,1 11 4 16,-1 5 4-16,-2 14 17 16,1 9 6-16,-2 13 24 15,1 4 8-15,1 0 10 16,-1-3 0-16,-3-12-21 16,3-8-8-16,-1-12-12 15,3-1-3-15,2-11-54 16,-1-4-64-16</inkml:trace>
  <inkml:trace contextRef="#ctx0" brushRef="#br0" timeOffset="39239.0895">5980 9146 693 0,'11'5'302'0,"7"13"-168"0,-8 0-31 16,-10 6-43-16,-6 4-10 16,-9-4-6-16,-3 1-7 15,3-7-14-15,1-3-5 16,10-10-11-16,3-5-7 16,2-12-8-16,7-2-1 15,3-8 5-15,3-2 6 16,5-1 13-16,-5-2 5 15,1 3 10-15,-4 3 1 16,-5 7 11-16,-2 6 1 16,-6 8-18-16,-1 7-4 0,-5 9-22 15,2 6-7-15,6 8 4 16,2 3 0-16,14 1 2 16,3 1 3-16,6-5-12 15,6-4-66-15</inkml:trace>
  <inkml:trace contextRef="#ctx0" brushRef="#br0" timeOffset="39648.298">6530 9223 979 0,'-8'1'438'0,"-7"8"-208"15,-2 2-92-15,-9 3-88 0,8 3-18 16,-4-4-17-16,-1-4-1 15,6-8-27-15,-7-6-9 16,-1-9-7-16,5-1-6 16,5-1 18-16,5 1 2 15,13 4-7-15,2-1-4 16,9 7 0-16,2 2-1 16,5 7 12-16,2 6 4 15,1 7 7-15,-2 6 3 16,-3 4 0-16,-1 2 1 0,2-3 5 15,2-5 1-15,4-8 4 16,1-10 4-16,-2-7 4 16,2-8 2-16,-4-8 1 15,-1-3 10-15,0-5 17 16,-4-1 8-16,-3 2 5 16,-1 5-2-16,-8 12-11 15,-3 5-13-15,-3 11-6 16,-1 9-12-16,-1 8-13 15,-2 5 9-15,4 5-135 16</inkml:trace>
  <inkml:trace contextRef="#ctx0" brushRef="#br0" timeOffset="40046.7222">7383 9028 1052 0,'0'9'390'0,"0"22"-276"16,-1 13-60-16,-1 28-1 15,4 12-9-15,0 7-15 16,3 1-1-16,-4-20-4 15,0-10-2-15,-2-18-6 16,1-11 2-16,1-12-51 16,-1-7-90-16</inkml:trace>
  <inkml:trace contextRef="#ctx0" brushRef="#br0" timeOffset="40482.0223">7403 9286 953 0,'8'-3'413'0,"1"-2"-200"16,15 3-146-16,1 1-15 15,5 1-30-15,2-1-4 16,-8 1-40-16,-5-3-65 16,-10 2-141-16,-3-1-71 0,-4-3-34 15,1 1 58-15,1-2 140 16,0 1 94-16,1 2 161 15,1 2 46-15,2 3 57 16,3 3-9-16,1 3-48 16,1-1-28-16,-4 1-47 15,-5-1-13-15,-4-2-31 16,0 2-6-16,-3-6 1 16,1-1 0-16,0-1-11 15,2 0-8-15,0 0-15 16,3-8-9-16,4-6-7 15,28-28 0-15,-16 34 2 16,-2 3 6-16,-1 6 11 16,-3 5 5-16,-8 6 15 15,2 5 1-15,-10 9-6 16,2 2-3-16,1 4-14 16,1 3 0-16,5-8-52 0,1-3-89 15</inkml:trace>
  <inkml:trace contextRef="#ctx0" brushRef="#br0" timeOffset="40624.6686">7758 8952 1081 0,'0'-5'423'0,"0"-4"-318"15,2 8-60-15,8 8-191 16</inkml:trace>
  <inkml:trace contextRef="#ctx0" brushRef="#br0" timeOffset="40980.8978">7940 9158 1268 0,'1'0'536'0,"2"0"-312"16,8 4-67-16,5 6-94 15,-1 2-23-15,1 7-24 16,-10 0-4-16,-6 3-1 16,-6 0-1-16,-4-2-3 15,2 0-22-15,2-7-66 16,5-6-21-16,7-7-21 16,2-5 18-16,7-8 59 0,3-2 18 15,4-3 22-15,2-2 2 16,3 3 4-16,-2 1 3 15,-9 4 4-15,-4 5 6 16,-12 5 1-16,-7 2 4 16,-2 5 1-16,-4 0-7 15,10 7-6-15,4-2-4 16,8 3-5-16,7 1 0 0,3 0-17 16,3 2-50-16,3-1-190 15</inkml:trace>
  <inkml:trace contextRef="#ctx0" brushRef="#br0" timeOffset="41465.5478">8583 9330 373 0,'0'-7'268'0,"3"-10"37"15,-2 0-38-15,-3-4-60 16,-5-1-22-16,-8-1-39 15,-5-1-26-15,-5 5-51 16,-1 5-22-16,0 11-45 16,0 4-14-16,3 10-18 15,7 2 1-15,8 6 4 16,4 3 4-16,7-2 9 0,2 2 6 16,7-4 10-16,8-3 7 15,6-5 10-15,3-7 4 16,2-6 3-16,-3-7-1 15,-3-8-2-15,3 1-5 16,-3-1-6-16,-5 1-3 16,-6 8-9-16,-6 2-9 15,-8 7-8-15,0 6-2 0,-1 3-1 16,-1 4 6 0,5 3 6-16,2-1 1 0,6 4 7 15,3-2 12-15,6-2 20 16,3 0 20-16,2-6 34 15,-3-5 5-15,1-8 9 16,-6-6-9-16,-2-11-19 16,-2 1-9-16,-6-3-19 15,-1-1-10-15,-10 4-57 16,0 15-67 0,1 1-232-16</inkml:trace>
  <inkml:trace contextRef="#ctx0" brushRef="#br0" timeOffset="41941.5745">8967 9131 531 0,'5'0'341'0,"10"1"22"16,2 8-156-16,10 10-59 15,2 4-29-15,-5 7-34 16,-6-3-17-16,-12 0 6 15,-13-4 0-15,-15-5-2 16,-3 1-2-16,-6-12-31 0,-2-4-12 16,5-10-127-16,5-7-230 15</inkml:trace>
  <inkml:trace contextRef="#ctx0" brushRef="#br0" timeOffset="42492.2005">10064 9277 468 0,'4'-1'329'16,"3"-6"14"-16,-3 0-95 15,-4-1-38-15,-6-8-46 16,-4 1-31-16,-9-7-31 16,-5 0-19-16,-7 4-33 15,0 2-20-15,2 11-44 16,3 5-12-16,5 11-13 0,4 6 0 15,12 7 5-15,0 1 5 16,13 3 14 0,6-5 6-16,7-7 13 0,5-4 7 15,5-12 11-15,2-6 5 16,-2-14 1-16,0-4 2 16,-3-12-8-16,-2-2-3 15,2-6-5-15,-5-3-3 16,-6-15 2-16,-2-12 1 15,-10 4-3-15,-3 4-2 16,-2 28-7-16,-3 17-4 0,-1 24-20 16,-1 10-1-16,3 22-2 15,-1 10 3-15,3 14 19 16,2 4 2-16,3-3 1 16,3-3 2-16,1-11-4 15,0-6-62-15,0-5-326 16</inkml:trace>
  <inkml:trace contextRef="#ctx0" brushRef="#br0" timeOffset="42968.1418">10277 9161 741 0,'0'-4'351'0,"-3"1"-157"15,3 3-60-15,0 0-71 0,0 0-18 16,0 0 15-16,3 8 11 15,4 3 14-15,22 29 1 16,-15-34-15-16,1-4-2 16,3-5-15-16,0-5-5 15,-1-4-11-15,-5-2-7 16,-2-1-8-16,-2 0-5 16,-5 4-10-16,2 2-6 15,-5 6-24-15,0 4-7 0,-2 9-6 16,1 5 0-16,2 14 13 15,2 3 1-15,4 18 6 16,1 8 4-16,-1 7 11 16,-2 4 3-16,-6-14 4 15,-4-8 3-15,-10-17 4 16,-6-6 4-16,-6-9 9 16,0-6 6-16,-2-11 6 15,6-6 0-15,1-7-8 16,7-5 16-16,3 3 22 15,-3 1 2-15,11 4 8 16,-3 2-18-16,9 4-26 16,3-1-8-16,9 2-14 15,-2-1-8-15,1 1-9 16,2 3-12-16,-4-4-96 16,6 4-58-16</inkml:trace>
  <inkml:trace contextRef="#ctx0" brushRef="#br0" timeOffset="44395.7025">10950 9369 1271 0,'-2'-2'513'15,"0"-1"-345"-15,-1 1-63 16,3 2-91-16,0 0-13 15,0 0-173-15</inkml:trace>
  <inkml:trace contextRef="#ctx0" brushRef="#br0" timeOffset="44765.5539">11515 8934 835 0,'0'-10'448'0,"1"-5"-117"16,-2 6-159-16,0 8-54 15,-4 14-82-15,-3 14-39 16,4 21 2-16,1 10-3 16,2 13 3-16,6-3 2 15,-2 4 21-15,2 0-36 16,5-9-94-16,-3-5-80 15</inkml:trace>
  <inkml:trace contextRef="#ctx0" brushRef="#br0" timeOffset="45054.0853">11750 9210 877 0,'-4'-2'386'0,"-15"-4"-208"16,3 5-66-16,-1 8-87 15,4 6-25-15,9 11-16 16,4 5-3-16,8 3 6 16,2 1 8-16,13-1 12 15,0-7 9-15,3-10 30 16,-7-7 18-16,-4-12 36 0,-3-1 5 15,-10-9-19-15,-2-2-18 16,-12-4-38-16,-3 1-50 16,-8-5-179-16</inkml:trace>
  <inkml:trace contextRef="#ctx0" brushRef="#br0" timeOffset="45230.9185">11927 9184 1122 0,'10'14'468'0,"18"17"-286"16,3 9-60-16,8 15-78 15,1 4-14-15,-1 3-13 16,-4 2-20-16,-5-8-93 16,-7-7-68-16</inkml:trace>
  <inkml:trace contextRef="#ctx0" brushRef="#br0" timeOffset="45443.6393">12224 9210 890 0,'-6'3'360'0,"-3"7"-226"0,-6 7-54 16,-8 11-44-16,1 8-7 15,-11 10-12-15,-1 4-2 16,1 2-2-16,-2-2-3 16,13-7 6-16,4-10-42 15,10-8-178-15</inkml:trace>
  <inkml:trace contextRef="#ctx0" brushRef="#br0" timeOffset="45727.8816">12397 9239 758 0,'-2'0'341'0,"-3"5"-172"16,-3 2-61-16,4 11-73 15,0 5-15-15,4 7 4 16,7 2 1-16,8 1 7 16,3-8 6-16,9-5 4 15,1-5 5-15,-2-15 15 16,-1-4 0-16,-6-19-7 16,-5-3-25-16,-7-10-234 0</inkml:trace>
  <inkml:trace contextRef="#ctx0" brushRef="#br0" timeOffset="45839.1539">12502 9093 852 0,'-1'0'385'0,"-3"1"-157"16,8 2-181-16,-4-3-56 16</inkml:trace>
  <inkml:trace contextRef="#ctx0" brushRef="#br0" timeOffset="46421.5688">12953 9193 912 0,'-8'-6'388'0,"-10"-3"-226"16,-1 0-62-16,-1 5-80 15,0 4-18-15,5 6-18 16,3 6-5-16,9 5 1 16,3 2 3-16,6 1 7 15,5-3 5-15,6 1 4 16,0-1 2-16,3-4 6 16,0-2 1-16,-7-7 5 0,1-4 3 15,-7-2 1-15,-6-3-5 16,-9 0-19-16,-6-1-17 15,-9 3-27-15,-1 1-13 16,2 6-18-16,3 2 6 16,1 8 19-16,5 1 14 15,8 2 32-15,4 2 7 16,9-2 10-16,8-1 19 16,4-3 35-16,3-3 12 0,5-7 8 15,2-3-13-15,-1-3-29 16,0-5-11-16,0-5-13 15,-6-3-2-15,1-3-1 16,-2-3-1-16,-6-4 3 16,0 3 6-16,-8 2 31 15,-2 5 11-15,-4 9 14 16,-2 6-8-16,0 5-30 16,0-4-3-16,0 0 0 15,3 16 7-15,3 39 7 16,0-25-3-16,-2 5-14 15,3-5-5-15,3-3-7 16,-6-5 0-16,4-11-50 16,0-3-122-16</inkml:trace>
  <inkml:trace contextRef="#ctx0" brushRef="#br0" timeOffset="47654.1996">1893 10297 671 0,'14'-26'332'0,"8"-20"-98"15,12 5-80-15,4 9-15 16,-7 15-26-16,-2 11-24 15,-3 20-54-15,-5 12-20 0,4 22-9 16,-2 9 1 0,0 13 0-16,-3 6 1 0,-1-10 1 15,-1-8-1-15,-3-15 3 16,0-11 1-16,-7-12 5 16,-1-5 1-1,-6-10 24-15,-2-5 7 0,-7-8 0 16,-2-8-2-16,-7-11-28 15,-1-6-40-15,-1-5-9 16,1 1-3-16,5 13-7 16,2 9 21-16,0 24-19 15,2 11-1-15,-6 15 11 16,-1 7 15-16,0 5 29 16,-9 0 7-16,5-5 3 15,-4-6 2-15,-2-14-1 16,2-7 1-16,-4-12 3 15,2-7-5-15,5-10-80 0,8-5-68 16</inkml:trace>
  <inkml:trace contextRef="#ctx0" brushRef="#br0" timeOffset="47974.8229">2545 10497 931 0,'2'1'366'0,"8"4"-236"16,10-5-40-16,13 2-36 16,11 4-1-16,7 1-16 15,1 0-7-15,-1-1-10 16,-6-2-37-16,-4-3-139 16,-4 5-175-16</inkml:trace>
  <inkml:trace contextRef="#ctx0" brushRef="#br0" timeOffset="48174.5943">2609 10635 924 0,'5'1'397'16,"10"6"-191"-16,11-2-12 0,17 2-40 15,9 0-29-15,4-2-61 16,-3 1-19-16,-1 1-181 16</inkml:trace>
  <inkml:trace contextRef="#ctx0" brushRef="#br0" timeOffset="48641.467">3392 10601 799 0,'19'0'341'15,"8"0"-171"-15,22 1-52 16,15 6 23-16,26-3 14 16,21 4 4-16,14 3-35 15,6-1-33-15,-10-1-39 16,-13 2-23-16,-21-7-28 15,-14 0-62-15</inkml:trace>
  <inkml:trace contextRef="#ctx0" brushRef="#br0" timeOffset="49061.5426">3922 10010 592 0,'-22'5'243'0,"-26"6"-139"15,0 9-35-15,6 9-32 16,5 4-13-16,17 11-14 16,8 1 6-16,17 5 43 15,11 2 19-15,15-5 46 16,7-7 16-16,17-12-8 16,5-10-1-16,2-18-8 15,-5-12-3-15,-11-18-8 16,-7-11-7-16,-15-8-28 15,-10-4-18-15,-29 2-27 16,-15 4-14-16,-16 9-33 16,-2 5-41-16,6 16-101 15,4 3-85-15</inkml:trace>
  <inkml:trace contextRef="#ctx0" brushRef="#br0" timeOffset="49247.8131">3857 10139 717 0,'1'0'371'16,"10"5"-64"-16,6 7-72 15,8 11-40-15,7 11-25 0,5 15-62 16,2 6-25-16,5 7-41 16,-2-8-11-16,-8-7-103 15,-3-8-145-15</inkml:trace>
  <inkml:trace contextRef="#ctx0" brushRef="#br0" timeOffset="49832.1104">3643 11193 646 0,'8'3'373'16,"11"1"-79"-16,13-3-64 15,4-5-30-15,15-7-41 16,1-5-17-16,-2-8-31 16,-7-4-15-16,-13-7-29 15,-12-2-16-15,-10-6-19 16,-6-2-7-16,-13 0-17 16,-4 2-7-16,-12 17-22 15,0 12-9-15,-1 24-12 16,6 15-4-16,17 17 5 15,6 8 6-15,18 6 17 16,4-3 8-16,4-7 28 16,0-3 9-16,-2-8 12 0,3-9 3 15,-7-11-12-15,4-3-12 16,-3-11-481-16</inkml:trace>
  <inkml:trace contextRef="#ctx0" brushRef="#br0" timeOffset="55231.2376">4707 10564 585 0,'-2'-3'344'0,"-2"1"-68"16,6-1-113-16,-2 2-38 16,0 1-58-16,24 2-11 0,48 7-8 15,-23-1-6-15,-4-1-9 16,-1-1-7-16,-9-3-43 16,-6-3-91-16</inkml:trace>
  <inkml:trace contextRef="#ctx0" brushRef="#br0" timeOffset="55551.2887">4815 10674 468 0,'9'-2'320'0,"7"0"-10"16,14 1-85-16,2 1-33 15,4 0-70-15,-1-2-32 0,-8 2-48 16,1 0-27-16,2 2-311 16</inkml:trace>
  <inkml:trace contextRef="#ctx0" brushRef="#br0" timeOffset="56078.6806">5335 10666 570 0,'-4'-2'280'0,"3"0"-108"16,7-2-54-16,-6 3-54 15,30 0-19-15,57-2 13 16,-19 3 18-16,29 1 24 15,17 2 3-15,12 5-23 16,8 1-25-16,1-1-32 16,-5 1-4-16,-12-9 1 15,-14-6 2-15,-25-1-70 16,-16-5-149-16</inkml:trace>
  <inkml:trace contextRef="#ctx0" brushRef="#br0" timeOffset="56813.1009">5879 10354 672 0,'4'-5'334'0,"1"-7"-101"16,2-1-52-16,-6-4-67 16,-1-1-21-16,-9-1-33 0,-6-3-14 15,-5 1-17-15,-5 3-12 16,-3 5-19-16,-2 6-11 15,-2 9-8-15,3 5-3 16,11 11-2-16,2 0 4 16,14 6 0-16,5 2 3 15,11-3 8-15,7 1 5 16,7-2 12-16,4-7 9 16,-2-7 9-16,-2-5 7 15,-1-8 16-15,-8-5 1 0,-6-10-2 16,0-2-4-16,-5-9-19 15,-1-4-3-15,1-9-3 16,-1-1-2-16,-3-3-3 16,2 0-3-16,-5 14-8 15,-4 5-3-15,-2 14-5 16,0 8-2-16,2 7 3 16,1 4-5-16,2 11 4 15,1 4 0-15,0 10 3 16,1 3 9-16,-1 5 9 15,3 4 4-15,0 0 2 16,3-2-1-16,-1-4-2 16,0-3 17-16,1-5-136 15,1-5-255-15</inkml:trace>
  <inkml:trace contextRef="#ctx0" brushRef="#br0" timeOffset="57425.4825">6236 10282 598 0,'1'-2'316'0,"1"-6"-78"15,-2-1-40-15,-2 0-62 16,-2-3-22-16,-5-2-32 15,-6 2-15-15,-6 0-31 16,-2 3-13-16,-1 3-22 16,0 5-6-16,3 4-8 15,0 4-4-15,6 7-5 16,4 1 0-16,11 5 1 0,5-1 3 16,10-1 10-16,5-2 5 15,4-6 6 1,0-2 4-16,1-6 4 0,-2-2 3 15,-3-8 3-15,-3-2 1 16,-3-3-2-16,-2-2-3 16,-5 2 22-16,-2-1 0 15,-2 3-1-15,-2 6-1 16,0 5-36-16,-2 3-8 16,0-3-7-16,0 0-1 15,-1 24 5-15,-1 36 4 0,2-22 5 16,1 5 3-16,0 0 2 15,0-2 3-15,1-11 2 16,1-3 3-16,1-10-42 16,-2-7-207-16</inkml:trace>
  <inkml:trace contextRef="#ctx0" brushRef="#br0" timeOffset="58234.7145">5830 11184 385 0,'3'-5'288'0,"-1"-6"32"15,-1 0-80-15,-1 2-94 16,-1-1-31-16,-5-2-40 16,-4-2-16-16,-7-3-12 0,-4-2-9 15,-3 5-14-15,-4 0-6 16,0 9-21-16,-1 6-5 16,5 8-12-16,6 2-3 15,9 6-5-15,4 3-1 16,8 1 9-16,8 1 5 15,8-2 14-15,7-2 11 16,5-10 13-16,1-4 7 0,4-5 24 16,-8-5 2-16,-2-6 3 15,-3-6-1-15,-6-3-21 16,0-7-9-16,-7-4-8 16,-2-3-2-16,-7-5-3 15,-2-1-3-15,-4 6-7 16,0 5-4-16,-1 12-7 15,5 11-10-15,0 10-12 16,1 7-3-16,0 11 11 16,0 3 8-16,0 11 15 15,0-1 7-15,4 2-1 16,1 2 1-16,-2-6 0 16,3 1 2-16,0-6-74 15,3-1-182-15</inkml:trace>
  <inkml:trace contextRef="#ctx0" brushRef="#br0" timeOffset="58728.474">6039 11109 696 0,'-6'5'298'16,"-4"-2"-156"-16,6 7-91 15,2 1-17-15,9 2-7 16,10 3 11-16,4-6 19 16,3 2 13-16,1-11 23 15,-2-1 7-15,-2-6 6 16,-1-7-2-16,-4 2-20 15,-3-5-17-15,-6-3-22 16,-3 4-5-16,-2 0-8 16,-4 1-4-16,1 6-16 15,1 5-16-15,0 5-20 16,4 5-3-16,-1 7-3 16,2 4 7-16,-1 10 7 15,2 5 1-15,2 11 7 16,-2 2 2-16,-1 5 8 15,-3 0 8-15,-3-10 15 16,-4-1 8-16,-5-13 10 0,-4-8 0 16,-9-6-2-16,-1-7-3 15,-5-9-5-15,-1-2-2 16,5-11-8-16,3-2 0 16,2-5-77-16,5-3-78 15</inkml:trace>
  <inkml:trace contextRef="#ctx0" brushRef="#br0" timeOffset="60090.9665">7028 10602 519 0,'7'-1'323'0,"6"-1"-25"16,14 2-117-16,8 0-25 15,18 4-51-15,8 2-27 16,4-2-37-16,2 3-12 16,-7-3-13-16,-5-3 0 15,-9 1 7-15,-7-2-33 16,-12 2-115-16,-9 0-93 16</inkml:trace>
  <inkml:trace contextRef="#ctx0" brushRef="#br0" timeOffset="60476.2401">7145 10673 658 0,'7'0'320'16,"1"-1"-106"-16,20 1-78 15,15 1-14-15,6 4-23 16,1-1-21-16,0-1-32 16,1-2-15-16,-3-1-12 0,-3-1 0 15,-6-5 0-15,-8-2 1 16,-7-5-71-16,0-1-49 16,-7-3-71-16,-2-4-15 15,-5 1 66-15,-1 1 44 16,1 5 84-16,-1 7 38 15,1 4 42-15,2 6 19 16,0 6 15-16,1 2-12 16,-2 7-6-16,-8-1 2 15,-4 2 0-15,-11-1-6 16,-8 0-31-16,-2-3-18 0,-3-1-72 16,5-2-105-16</inkml:trace>
  <inkml:trace contextRef="#ctx0" brushRef="#br0" timeOffset="61239.0032">8564 10555 388 0,'3'-5'293'16,"4"-1"26"-16,-3-2-130 15,-3 1-39-15,-2-3-57 16,-6-2-16-16,-8-5-20 16,-6-3-2-16,-10 2-17 15,-3 2-12-15,1 9-23 16,0 6-10-16,10 10-9 16,1 7-5-16,9 8-3 15,4 5 0-15,9 0 6 16,5-1 5-16,9-8 20 15,6 0 10-15,6-9 19 16,3-1 9-16,4-13 15 0,-3-6 1 16,-4-10-4-1,-3-8-7-15,-4-10-19 0,-1-6-7 16,-2-12-8-16,0-8-1 16,-7-11-2-16,0-1-1 15,-9 10-4-15,0 9-3 16,0 26-6-16,-3 12-3 15,1 18-8-15,-2 8 3 0,4 12-1 16,2 10 0 0,6 11 10-16,1 6 3 0,-1 7 6 15,0 1 3-15,-4 3 2 16,0-5-1-16,2-9 1 16,2-6 2-16,5-10-50 15,-3-8-93-15</inkml:trace>
  <inkml:trace contextRef="#ctx0" brushRef="#br0" timeOffset="61748.2306">8909 10527 775 0,'5'-2'363'16,"7"-3"-145"-16,-2 1-41 15,-3-5-43-15,-2 2-20 16,-5-2-30-16,-1 0-11 16,-9-3-28-16,-1-3-14 15,-9-1-23-15,-3-1-7 16,1 10-12-16,0 4-5 0,4 8-4 15,2 9-1-15,2 5 0 16,1 1 0-16,11 1 2 16,2 1 3-16,13-2 6 15,3-4 4 1,2-4 6-16,4-5 1 0,-3-7 3 16,1-1 3-16,-1-6 3 15,-4 0 1-15,-4-2-2 16,-4 2-1-16,-4 1-8 15,-3 4-3-15,0 7 0 16,-2-5 0-16,2 0 7 16,2 23 1-16,7 38-4 15,2-24-1-15,4 7-1 16,-1-1 1-16,1 0 2 16,-2-4 2-16,-4-5 3 15,1-7 1-15,-3-9-36 16,0-6-91-16</inkml:trace>
  <inkml:trace contextRef="#ctx0" brushRef="#br0" timeOffset="62013.0185">9279 10438 982 0,'5'1'414'0,"16"3"-231"16,6-1-29-16,7-1-55 16,9 3-30-16,1-3-46 15,0 3-8-15,-5-3-30 16,-7 1-46-16,-9-3-196 15</inkml:trace>
  <inkml:trace contextRef="#ctx0" brushRef="#br0" timeOffset="62184.9948">9334 10587 976 0,'7'2'471'15,"14"2"-181"-15,9-1-35 16,15-1-108-16,2 1-41 16,0-2-51-16,-4 3-57 15</inkml:trace>
  <inkml:trace contextRef="#ctx0" brushRef="#br0" timeOffset="62816.907">9923 10167 748 0,'9'-11'315'0,"19"-8"-147"16,5 1-19-16,11 9-15 16,0 9-15-16,-4 14-49 15,-3 16-25-15,-7 21-20 16,-6 11 4-16,-9 18 9 15,-3-2-1-15,-3-5-3 16,-3-11-7-16,4-20-5 16,-2-6-1-16,-3-16 3 15,3-4 1-15,-8-13 17 16,-2-6 5-16,-1-10-2 16,1-6-7-16,-7-7-62 15,0-3-23-15,-13 3-19 16,-1 8-5-16,-8 11 34 15,-4 9 11-15,-2 8 13 16,0-1 4-16,10 2 7 16,8 0-16-16,17-7-62 15,2 2-48-15,17-6-249 16</inkml:trace>
  <inkml:trace contextRef="#ctx0" brushRef="#br0" timeOffset="63355.3344">10762 10546 597 0,'0'0'305'0,"-1"-8"-100"15,-5-4-47-15,-4-2-78 16,-4-1-21-16,-8 0-28 16,0 5-11-16,-2 4-18 15,-6-1-6-15,3 9-5 16,0 3-2-16,7 10-3 16,7 1 0-16,8 2 11 15,5 1 7-15,12-4 23 16,6 2 12-16,7-5 4 15,2-3-1-15,-1-8-5 16,1 0-5-16,-8-9-5 16,2-6-2-16,-3-8-5 15,-6-8-4-15,6-4-7 0,-6-9-5 16,-3-10-2-16,-1-5 2 16,-6-5 4-16,-4 5 2 15,-3 18 4-15,-3 9 1 16,1 23-6-16,2 7-2 15,2 12-3-15,3 10 3 16,-3 10 11-16,1 9 9 16,2 11 17-16,0 4-2 15,5 3-5-15,0 0-5 0,7-13-10 16,3-5 0-16,1-10-130 16,3-6-145-16</inkml:trace>
  <inkml:trace contextRef="#ctx0" brushRef="#br0" timeOffset="63784.3149">10919 10505 784 0,'-3'-2'391'0,"-7"-2"-135"16,6 4-84-16,2 6-97 15,2 2-33-15,8 6-29 0,4 1 1 16,7-1 4-16,4-1 0 16,0-3 0-16,0-5 1 15,-1-2 4-15,-1-4 2 16,-2-7 4-16,-2 1-2 16,-2-5-5-16,-2-4-2 15,-5-2-5-15,0-6-3 16,-3 6-7-16,-3 4-10 15,2 15-16-15,-2 7-2 16,0 11-3-16,-1 5 6 0,4 10 9 16,0 4 1-16,2 7 10 15,1 5 4-15,-6-4 7 16,-2 0 4-16,-13-7 0 16,-5-6 2-16,-9-7 0 15,-5-7 2-15,-3-10 2 16,-1-9-1-16,1-10 1 15,2-10-10-15,9-5-89 16,12 1-103-16</inkml:trace>
  <inkml:trace contextRef="#ctx0" brushRef="#br0" timeOffset="64523.1456">12004 10398 741 0,'2'-16'379'0,"-1"-21"-114"0,3 0-45 16,-2 5-88-16,-1 4-25 16,-1 13-36-16,0 6-14 15,-1 7-37-15,1 6-11 16,1 11-16-16,3 6-8 16,3 10 12-16,1 5 4 15,5 5 5-15,0-1 1 16,0-2 1-16,0-1 1 0,-12-12 5 15,-6-5 3-15,-16-5 2 16,-6-4-9-16,-7-3-42 16,2-4-16-16,9-1-40 15,7-1-15-15,15-3 19 16,7 1 12-16,15-3 35 16,7 0 21-16,8 0 26 15,1-2 11-15,-4 6 5 16,-2 0 1-16,-7 3-7 15,-4 3-14-15,-12-9-268 16</inkml:trace>
  <inkml:trace contextRef="#ctx0" brushRef="#br0" timeOffset="64967.305">12117 10108 780 0,'-14'-10'366'0,"-19"-7"-158"15,-2 3-56-15,-9 9-87 16,-2 5-31-16,-1 13-42 15,1 8-8-15,8 10-4 16,4 7 0-16,11 10 5 16,6 6 0-16,9 11 1 15,8 2 2-15,11-1 7 16,9-5 11-16,20-15 27 16,9-5 18-16,23-12 48 15,9-7 17-15,3-12 21 16,-5-11-1-16,-8-16-32 15,-7-7-19-15,-11-13-29 16,-7-6-8-16,-32-18-16 16,-18-9-8-16,-34-16-12 15,-6 5-11-15,-9 10-10 16,7 18-32-16,12 22-120 16,2 9-146-16</inkml:trace>
  <inkml:trace contextRef="#ctx0" brushRef="#br0" timeOffset="76410.7213">1648 11782 416 0,'-1'4'296'15,"-2"-2"16"-15,2 2-91 16,1-4-81-16,20 3-21 0,48 2-13 31,-34-3-22-31,1 0-37 0,87-2-11 0,10-7-14 16,-3 0 1-16,-70-1-33 15,-11 0-51 1,-28 2-134-16,-15 6-143 0</inkml:trace>
  <inkml:trace contextRef="#ctx0" brushRef="#br0" timeOffset="76612.1814">2079 11785 767 0,'-1'5'355'16,"-3"8"-132"-16,2 15-125 16,-3 9-18-16,-4 13-11 15,2 5-12-15,-3-1-18 0,4-4-5 16,7-7-18-16,3-6 6 16,8-9-149-16,1-6-64 15</inkml:trace>
  <inkml:trace contextRef="#ctx0" brushRef="#br0" timeOffset="76902.0593">2402 12035 647 0,'-12'-7'378'0,"-7"-7"-40"0,-4 7-211 15,0 7-50-15,3 12-65 16,5 7-15-16,8 7-16 16,4 2 0-16,7-3 6 15,10-3 4-15,15-4 19 16,4-6 21-16,9-6 39 16,-4-4 26-16,-13-9 37 15,-6-3-1-15,-15-7-26 16,1-1-24-16,-5 2-43 15,0-2-69-15,1 6-200 16</inkml:trace>
  <inkml:trace contextRef="#ctx0" brushRef="#br0" timeOffset="77369.3721">3247 12024 613 0,'-13'-9'349'0,"-11"-5"-42"16,-4 1-111-16,3 13-113 15,3 3-37-15,1 12-56 16,4 11-9-16,11 1 1 16,6 3 3-16,12 1 7 15,6-4 5-15,9-3 8 16,1-2 4-16,7-10 6 16,-8-4 3-16,0-8 4 15,-3-5 3-15,-10-7 4 16,5 0 1-16,-15-6-10 15,-4 0 24-15,-5 2 2 16,-7 5-7-16,-2 11-2 16,0 8-30-16,5 15-10 0,2 5-1 15,5 11 2-15,2 5-1 16,5 7 0-16,3 3 3 16,5 1 3-16,4-4 7 15,-1-15-73-15,2-6-73 16</inkml:trace>
  <inkml:trace contextRef="#ctx0" brushRef="#br0" timeOffset="77694.759">3587 12045 665 0,'-8'-2'320'0,"-13"1"-119"16,1-2-82-16,6 15-78 15,-1 2-22-15,9 4-23 16,2 5-4-16,7-2 4 16,4-1 16-16,6-1 39 15,7-1 22-15,5-9 45 16,2-2 16-16,-4-11 15 0,-1-3-2 15,-11-8-27 1,-5-4-23-16,-8-3-47 0,-6 2-22 16,-8 5-36-16,1 5-52 15,1 8-188-15</inkml:trace>
  <inkml:trace contextRef="#ctx0" brushRef="#br0" timeOffset="78029.0512">3753 12177 788 0,'10'4'399'0,"15"8"-109"16,2-5-72-16,8-2-74 15,-4-3-29-15,-1-8-43 16,-5-2-13-16,-5-7-17 16,-6-1-4-16,-3-2-7 15,-5 0-3-15,-13-2-11 16,-3-2-7-16,-17 0-11 15,-2 7-7-15,2 7-1 16,1 6-5-16,9 8-7 16,4 3-1-16,8 6-2 15,1 6 0-15,3 8 6 16,1 4-1-16,0 13 15 16,-1 0 6-16,-3 11 22 15,1 0 6-15,2-4-5 16,1-5-1-16,5-13-12 15,2-10 8-15,7-9-96 0,2-10-118 16</inkml:trace>
  <inkml:trace contextRef="#ctx0" brushRef="#br0" timeOffset="78210.4581">4117 12105 787 0,'-2'0'279'0,"2"2"-216"16,5 3-155-16</inkml:trace>
  <inkml:trace contextRef="#ctx0" brushRef="#br0" timeOffset="78722.7331">4105 12087 786 0,'0'-1'404'0,"0"-4"-111"16,9 5-158-16,6-2-33 15,10 2-40-15,5 3-8 16,8 1-14-16,0 1-3 15,-7-4-4-15,-3-1-1 16,-12-2-1-16,-4-4 1 16,-9-1-2-16,-3 2-3 15,-9-2-11-15,-4 6-8 16,-10 2-13-16,-5 0-6 16,3 8-4-16,2 4-1 15,8 6 2-15,7 4 1 16,7 1 2-16,4-4 3 0,10 0 3 15,5-3 2-15,9-3 3 16,2-2 3-16,3-8 2 16,-1 1 1-16,-2-6 3 15,-1-3 2-15,-5-5 3 16,-5-4 1-16,1-4-3 16,-2-1 0-16,-4-3 0 15,0-2 0-15,-7 2 0 16,-5 4 5-16,2 10 6 15,-2 3 1-15,2 4-11 16,-3 0-9-16,0 0-12 16,0 0-3-16,4 10 7 15,0 6 2-15,16 32 2 16,-13-26-16-16,-1-6-91 16,1 3-75-16</inkml:trace>
  <inkml:trace contextRef="#ctx0" brushRef="#br0" timeOffset="78858.0624">4517 11820 1473 0,'-2'-4'592'0,"2"-4"-431"16,1 8-76-16,6 9-93 16,6 6-53-16,11 9-257 15</inkml:trace>
  <inkml:trace contextRef="#ctx0" brushRef="#br0" timeOffset="79246.8644">4923 12109 895 0,'-11'-10'416'16,"-15"-8"-186"-16,1 6-54 15,-3 8-104-15,0 4-32 16,4 10-47-16,-1 3-8 15,12 6-1-15,7 6 4 16,16-1 20-16,8-2 19 16,14-3 30-16,5-4 20 15,-1-9 32-15,-1-4 13 16,-12-7 11-16,-11-6-6 0,-7-7-33 16,-4-2-28-16,-14-2-100 15,-3 3-63-15</inkml:trace>
  <inkml:trace contextRef="#ctx0" brushRef="#br0" timeOffset="79988.2635">5985 12199 804 0,'0'-7'375'0,"-4"-12"-152"15,1 1-50-15,-11-1-71 16,-1 0-30-16,-7 0-46 16,-4 5-17-16,-10 9-18 15,-1 6-6-15,2 11-11 16,1 7-1-16,14 4 2 15,9 1 0-15,17 5 10 16,10-1 7-16,16-6 16 16,6-6 8-16,2-15 9 15,-2-3 6-15,-9-15 8 0,-1-5 5 16,-5-7-2-16,-3-5-5 16,-5-6-12-16,-4-5-6 15,-6-11-5-15,-4-6 1 16,-2 3-5-16,1 10 1 15,-4 19 3-15,4 18-8 16,-1 20 1-16,-4 11-2 16,3 20-5-16,-2 9 8 0,1 9 4 15,3 2-1-15,1-4 2 16,3-3 1-16,5-4-2 16,6-4 9-16,9-10-133 15,4-8-215-15</inkml:trace>
  <inkml:trace contextRef="#ctx0" brushRef="#br0" timeOffset="80398.4084">6361 12196 753 0,'1'-3'402'0,"-1"-5"-106"0,-4 0-74 16,-5 1-98-16,-6-3-36 16,-8 2-39-16,0 1-17 15,-8 3-25-15,0 3-8 16,2 3-14-16,4 6-5 16,10 6-3-16,8 1 0 15,9 3 4-15,8-5 6 16,13-4 9-16,4-2 4 15,4-7 7-15,-1 0 1 16,-6-6 2-16,-2 1 1 0,-8 0 6 16,-4-1 8-16,-5 6 2 15,-2 6 1-15,-3 10-2 16,-2 7-9-16,1 16-7 16,-2 8-4-16,3 8 3 15,0 7 8-15,1-10 12 16,0-5 4-16,2-11-2 15,1-11-4-15,10-2-89 16</inkml:trace>
  <inkml:trace contextRef="#ctx0" brushRef="#br0" timeOffset="80987.7212">7247 12024 602 0,'-7'-4'395'16,"-5"-7"1"-16,-9 5-190 16,-4 1-49-16,-9 8-75 15,2 14-30-15,-2 3-47 16,8 9-9-16,11 3-11 15,9 2-3-15,18 0 5 16,8-4 3-16,12-4 9 0,3-8 5 16,-1-7 23-16,-8-7 23 15,-10-5 46-15,-10-9 6 16,-15-4-17-16,-8-2-23 16,-13-3-54-16,-5 0-45 0,6 1-153 15</inkml:trace>
  <inkml:trace contextRef="#ctx0" brushRef="#br0" timeOffset="81248.3113">7343 12054 784 0,'-1'-3'411'0,"2"1"-106"16,0-1-74-16,-2 3-111 15,0 0-48-15,0 0-65 16,-1 3-11-16,0 15-3 15,3 32-1-15,9-27 0 16,2-1 3-16,7-3 18 16,5 1 9-16,5-8 44 15,2-2 21-15,0-10 26 16,-7-4 8-16,-5-4-20 16,-9-8-18-16,-5-2-37 15,-5 0-29-15,-7-4-117 16,-3 2-71-16</inkml:trace>
  <inkml:trace contextRef="#ctx0" brushRef="#br0" timeOffset="81447.8954">7577 12077 571 0,'3'6'378'16,"8"7"8"-16,-2 4-99 0,11 0-119 16,-1 4-34-16,4 1-41 15,3-2-14-15,-6-4-14 16,0-3 9-16,-2-12 23 15,2-1 8-15,0-11-2 16,-1 0-16-16,-4-6-38 16,-1-3-16-16,-6 1-69 15,-2 0-85-15</inkml:trace>
  <inkml:trace contextRef="#ctx0" brushRef="#br0" timeOffset="81951.3407">8138 12066 573 0,'-2'-7'345'0,"-8"-6"-47"16,-11 1-111-16,-6-1-33 16,-2 8-65-16,3 3-24 15,9 6-50-15,2 1-18 16,14 9-10-16,3 1 2 15,12 4 8-15,7-1 5 16,2-4 6-16,3-2 0 16,0 2 1-16,-5-3 1 15,-4-7 3-15,-7-1 1 16,-10-3 4-16,-8-2-4 0,-11 1-6 16,-5 1-3-1,-9-4-5-15,2 4 0 0,2 1-6 16,5 3-1-16,9 7-5 15,7 3 0-15,10 3 2 16,7 0 5-16,11-1 22 16,2-4 11-16,8-5 19 15,3-4 7-15,3-5-4 16,0-4-4-16,-2-4-11 16,-4-5-4-16,-6 0-10 15,-1-2-3-15,-11-1-3 16,-4 3-3-16,-6 7-16 15,-1 7-10-15,-1 6-9 16,0 6-2-16,0 5 13 16,0 1 5-16,7 2 7 15,4 0 0-15,1-1-73 16,10-1-97-16</inkml:trace>
  <inkml:trace contextRef="#ctx0" brushRef="#br0" timeOffset="82264.0975">8623 12081 667 0,'-7'-9'358'0,"-9"-6"-77"16,-4 4-55-16,-8 4-91 15,-1 10-34-15,-2 5-62 16,1 1-18-16,8 8-25 15,9-1-7-15,9 9-5 16,11 1 3-16,12 1 9 16,6-3 3-16,8-6 7 15,-3-4 3-15,0-9 7 16,-7-3 5-16,-8-4 7 16,-3-6 2-16,-16-2-4 15,-6 0-3-15,-12 1-2 16,-2 2-6-16,5 6 8 15,6 2-67-15</inkml:trace>
  <inkml:trace contextRef="#ctx0" brushRef="#br0" timeOffset="82848.9761">8896 12132 776 0,'-2'-8'441'16,"2"-7"-97"-16,-7 3-122 15,-4-3-47-15,-1 4-85 16,-8-1-37-16,0 4-51 15,0 6-11-15,-1 11-19 0,4 5-4 16,5 8 4-16,4 2 2 16,11-2 9-16,6 3 4 15,6-2 8-15,1-3 5 16,2-5 4-16,3-5 4 16,-2-6 4-16,-2-4 3 15,-6-3 4-15,2-3 0 16,-12-4 0-16,0 3-4 15,-7 4-14-15,-3 3-4 16,0 8-6-16,2 6 1 16,1 9 4-16,-1 7 1 15,5 10-2-15,-3 5 1 0,9 5 4 16,2-5-12-16,1-10-117 16,3-6-117-16</inkml:trace>
  <inkml:trace contextRef="#ctx0" brushRef="#br0" timeOffset="83268.6566">9224 12072 694 0,'-9'-6'348'0,"-8"-8"-90"0,0 5-67 16,-5 7-80-16,2 2-31 16,3 5-61-16,2 0-14 15,8 4-8-15,7 3-3 16,9-1 4-16,5 2 2 16,9-4 6-16,1 1 2 15,2 0 0-15,-2-2 1 16,-13-5 4-16,-4-2-3 0,-16 1-4 15,-8-5-1-15,-12 2 5 16,-3-4 16-16,-2 5 22 16,5 3 6-16,9 5-4 15,5 5-6 1,11-1-7-16,4 1-1 0,14 2 2 16,3-1-5-16,9-3-8 15,1 0-2-15,-1-9 5 16,-1 0-44-16,-2-5-157 15,-3-6-238-15</inkml:trace>
  <inkml:trace contextRef="#ctx0" brushRef="#br0" timeOffset="83376.2381">9184 11894 958 0,'-5'-6'413'0,"-1"-3"-232"15,3 6-86-15,4 7-68 16,9 7-113-16</inkml:trace>
  <inkml:trace contextRef="#ctx0" brushRef="#br0" timeOffset="83658.3032">9339 12232 1075 0,'12'6'480'16,"23"5"-228"-16,-1-3-54 15,7-8-81-15,-3-4-29 16,-6-7-41-16,-7-4-9 0,-7-5-11 15,-9-2-5-15,-14-5-21 16,-8 2-5-16,-16 2-17 16,-2 5-6-16,-4 13 2 15,2 6-6-15,10 14 6 16,5 6 4-16,8 7 5 16,5 2 3-16,3 6 4 15,-3 4 1-15,5 7 11 16,0-1 7-16,-1-1 5 15,1-4 0-15,0-12 12 16,1-3-59-16</inkml:trace>
  <inkml:trace contextRef="#ctx0" brushRef="#br0" timeOffset="84153.1013">9876 12074 753 0,'-5'-5'372'15,"-9"-7"-121"-15,-2 2-84 16,0 12-90-16,-4-2-31 16,8 10-41-16,1 3-8 0,13 3-2 15,6 6 3-15,1-5 6 16,6-1 4-16,-2-3 3 15,3-5 1-15,1-2 6 16,-1-5 2-16,-7-5-6 16,-5 0-9-16,-10-5-14 15,-7 3-5-15,-6 0-2 16,-1 4 4-16,2 4 1 16,3 5-1-16,5 8-1 15,2-1 2-15,5 3 14 16,1 0 12-16,11 1 28 15,1-3 16-15,17-5 18 16,5-2 2-16,3-8-11 16,4-5-10-16,-6-10-8 15,-2-2 7-15,-3-5 7 16,-4-4 5-16,-5 3 18 16,-4 1-1-16,-10 7 4 15,-1 9-15-15,-4 8-38 16,0 9-16-16,0 11-21 0,1 3 4 15,6 10-56-15,1-1 404 16</inkml:trace>
  <inkml:trace contextRef="#ctx0" brushRef="#br0" timeOffset="84835.9107">11123 12057 654 0,'-14'-6'367'16,"-17"-4"-77"-16,-8 1-55 16,-1 9-106-16,3 6-44 15,5 10-58-15,12 7-13 0,19 6-12 16,8 2-1-16,19-1 10 16,11-1 4-16,10-10 8 15,5-7 6-15,-3-12 22 16,-11-10 24-16,-12-13 12 15,-11-11 1-15,-10-11-22 16,-3-3-22-16,-12-20-19 16,-2-5-6-16,0-5-12 15,1 0-6-15,13 23-38 16,7 15-63-16,9 27-186 16</inkml:trace>
  <inkml:trace contextRef="#ctx0" brushRef="#br0" timeOffset="85115.161">11265 12044 1000 0,'-2'-1'426'16,"-4"-3"-239"-16,-1 4-50 15,2 7-70-15,4 4-6 16,-1 5-4-16,9 5 10 15,7-1 16-15,4-1 5 16,13-3 3-16,-2-6-9 16,6-5-7-16,-4-5-7 15,-7-4-10-15,-3-2-2 0,-10-7-10 16,-3-3-11-16,-8-4-58 16,-2-2-64-16,-7-4-135 15,2-2-155-15</inkml:trace>
  <inkml:trace contextRef="#ctx0" brushRef="#br0" timeOffset="85352.8679">11605 12012 839 0,'2'8'416'0,"9"9"-138"16,0 4-46-16,3 0-91 15,0-2-33-15,-2 1-50 16,0-2-12-16,-3-5-9 15,-2-2 0-15,0-9 13 16,1-2 5-16,3-5 2 0,-3-4-1 16,2-2-14-16,-2-1-8 15,3-8-7-15,-1-1-7 16,-2-1-4-16,1 2-48 16,-4 1-168-16,6 4-181 15</inkml:trace>
  <inkml:trace contextRef="#ctx0" brushRef="#br0" timeOffset="85669.9718">12117 12045 711 0,'5'7'369'16,"4"5"-130"-16,-7-3-74 15,-1 4-37-15,-8-4-54 16,-5-1-18-16,-10 3-23 15,-4-4-6-15,-1-4-6 16,-2-3-1-16,0-6-2 16,0-3-2-16,4-1-8 15,4 0-5-15,13 1-11 16,3-3-5-16,12 8-4 16,5-1 3-16,5 8 25 15,1 3 12-15,0 6 25 16,3 3 6-16,-2 2-7 15,3 5-4-15,-1 0-15 16,0 0-3-16,-1-4-78 0,1-2-124 16</inkml:trace>
  <inkml:trace contextRef="#ctx0" brushRef="#br0" timeOffset="85899.8352">12236 11891 1132 0,'0'0'474'0,"-8"7"-257"16,3 10-62-16,6 19-71 15,-1 7-14-15,8 12-21 16,-2-1-11-16,1-1-4 16,0 1-2-16,-1 0-14 15,-2 2-4-15,3-8-2 16,0-2 1-16,1-16-77 15,-2-7-96-15</inkml:trace>
  <inkml:trace contextRef="#ctx0" brushRef="#br0" timeOffset="86059.9084">12305 12101 1004 0,'8'-5'411'15,"14"3"-260"-15,8-2-60 16,1 5-59-16,0-1-11 16,-6 3-32-16,-6-1-83 15</inkml:trace>
  <inkml:trace contextRef="#ctx0" brushRef="#br0" timeOffset="86198.6427">12565 11969 827 0,'-2'2'391'15,"0"12"-139"-15,-2 2-71 0,3 11-98 16,2 2-16-16,7 2-40 16,2 1-11-16,5-4 17 15,-2-2-52-15,2-5-443 16</inkml:trace>
  <inkml:trace contextRef="#ctx0" brushRef="#br0" timeOffset="86383.1489">12723 11964 911 0,'3'9'409'16,"4"6"-197"-16,2 13-78 16,1-1-33-16,-1 3-39 15,1 0-18-15,-3-6-23 16,-2 1 20-16,2-4-151 0</inkml:trace>
  <inkml:trace contextRef="#ctx0" brushRef="#br0" timeOffset="86600.0613">12938 12058 1000 0,'-7'-5'424'0,"-10"-2"-241"15,-3 3-56-15,-4 4-74 16,-4 0-20-16,4 2-22 15,4 3-6-15,5 3-4 16,7 2 3-16,9 3 16 16,6 4 6-16,12-1 9 15,5 0-1-15,8 2-15 16,1-2-4-16,8-1-39 16,1-4-56-16,0-6-191 15</inkml:trace>
  <inkml:trace contextRef="#ctx0" brushRef="#br0" timeOffset="86836.9908">13261 12142 630 0,'3'-8'374'16,"4"-2"-64"-16,-7-4-112 15,0-2-42-15,-7-3-46 16,-6-2-15-16,-5 2-27 16,-3 0-10-16,-3 9-27 0,1 5-11 15,1 8-6-15,-1 5-7 16,7 6 3-16,4 2 0 15,9 3 5-15,5 2 8 16,10 2 6-16,4-1 1 16,7-2-2-16,3-2-2 15,2-5-1-15,1-5 5 16,0-8-92-16,-4-7-73 16</inkml:trace>
  <inkml:trace contextRef="#ctx0" brushRef="#br0" timeOffset="86960.0671">13251 11733 934 0,'-4'-6'453'0,"-7"-7"-140"16,3 8-107-16,10 10-100 15,-2 7-32-15,9 13-57 16,-1 10 4-16</inkml:trace>
  <inkml:trace contextRef="#ctx0" brushRef="#br0" timeOffset="87616.1245">14227 12193 778 0,'3'-8'405'0,"3"-5"-99"16,0-1-75-16,-7 0-78 15,-3 2-24-15,-9-3-43 16,-3-6-14-16,-8-7-30 16,-1 1-14-16,-5 5-30 15,-3 9-17-15,-1 18-22 16,-3 6-5-16,7 16 4 15,7 3 4-15,19 4 13 16,10 4 7-16,15-5 13 16,11-2 6-16,5-12 11 15,0-7 4-15,-2-15 11 16,-3-8 3-16,-4-14 2 0,-5-8-1 16,1-4-11-16,-6-4-5 15,-5-11-12-15,-3-4-2 16,-10-16 0-16,-2-1-1 15,-5 17-2-15,-1 12-3 16,-3 29-14-16,-1 14 2 16,-2 16 9-16,4 14 3 0,4 22 17 15,6 10 2-15,8 8 3 16,2-2 2-16,10-9-3 16,1-7 2-16,5-8-34 15,0-4-80-15</inkml:trace>
  <inkml:trace contextRef="#ctx0" brushRef="#br0" timeOffset="87945.3506">14430 11744 1018 0,'0'-7'499'15,"2"-5"-200"-15,6 12-128 16,4 10-38-16,8 20-71 15,-1 8-23-15,7 23-16 16,-2 5 0-16,-6-5-8 16,6-5-1-16,-9-16 0 15,-2-8 2-15,-1-15 27 0,-5-5 29 16,2-12 28-16,3-6 10 16,4-7-12-16,3-2-32 15,-1-3-25-15,2-6-7 16,-8-7-16-16,1-5 4 15,-6 1-12-15,-1 2-5 16,-4 12-6-16,-2 1-4 16,0 9-17-16,0 5-32 15,0 2-116-15,1 1-84 0</inkml:trace>
  <inkml:trace contextRef="#ctx0" brushRef="#br0" timeOffset="90090.8757">2027 13056 744 0,'-8'-3'363'0,"-16"-5"-115"16,-5 2-75-16,-2 7-78 16,-4 4-35-16,9 11-54 15,-3 6-17-15,13 10-12 16,7 3 0-16,13 3 7 16,11 0 5-16,16-3 12 15,4-6 9-15,9-10 23 16,-2-8 30-16,-8-13 67 15,-9-6 22-15,-16-11 5 16,-7-2-24-16,-21-5-69 16,-5-2-28-16,-21 5-30 15,-2 4-4-15,-1 6-70 16,2 4-55-16,19 3-148 0,8 2-221 16</inkml:trace>
  <inkml:trace contextRef="#ctx0" brushRef="#br0" timeOffset="90277.7286">2048 13109 1009 0,'6'-7'442'0,"18"-3"-223"16,6 2-54-16,18 6-75 16,9 3-29-16,5 2-37 15,-3 0-5-15,-14-2-9 16,-4 1-36-16,-18 3-152 15,-9-1-166-15</inkml:trace>
  <inkml:trace contextRef="#ctx0" brushRef="#br0" timeOffset="90408.3513">2340 13129 503 0,'-4'7'271'0,"-2"8"-30"15,4 2-69-15,2 4-60 16,2 2-21-16,2 0-50 15,3 1-15-15,2-4-67 16,4 0-125-16</inkml:trace>
  <inkml:trace contextRef="#ctx0" brushRef="#br0" timeOffset="90683.8223">2716 13185 776 0,'-13'-8'373'16,"-17"-4"-148"-16,-3-1-53 0,3 9-94 16,5 4-34-16,3 9-48 15,5 4-10-15,6 9-1 16,6 1 5-16,9 4 16 16,6-2 16-16,3-2 42 15,8-1 24-15,2-10 49 16,1-4 15-16,2-14-4 15,-7-4-13-15,-4-7-45 16,-8-1-22-16,-7 3-61 16,-9 1-82-16</inkml:trace>
  <inkml:trace contextRef="#ctx0" brushRef="#br0" timeOffset="93106.059">3623 13080 881 0,'-10'0'381'0,"-7"2"-208"0,2 3-101 16,-3 2-28-16,2 9-36 15,4 5-6-15,9 11-9 16,3 5-2-16,12-4 6 15,3-5 4-15,14-9 17 16,3-6 16-16,-3-11 33 16,-3-3 25-16,-17-8 32 15,-9-3-6-15,-16 0-34 16,-10-1-28-16,-8 0-30 16,3 3-48-16,6 3-164 15</inkml:trace>
  <inkml:trace contextRef="#ctx0" brushRef="#br0" timeOffset="93400.3337">3752 13118 1281 0,'11'-1'169'0,"2"-1"-52"16,12 4 101-16,6 1-70 15,-1 8-87-15,-9 5-28 16,-9 0-14-16,-8-1-2 15,-4-1-2-15,0-3-1 16,1-6-2-16,2-2 2 16,-1-10 0-16,5-1-2 15,2-7-5-15,7 2-5 0,3 0-6 16,0 5-2-16,1 7-1 16,-7 2 1-16,-4 11 3 15,-2 4 3-15,-3 7 0 16,-4 4 3-16,0 0 1 15,-2 0-31-15,0-4-189 16</inkml:trace>
  <inkml:trace contextRef="#ctx0" brushRef="#br0" timeOffset="93641.7511">4211 13031 1254 0,'-2'-2'554'0,"1"2"-309"0,0 9-80 16,1 16-109-16,2 7-27 16,5 15-6-16,-1 3-6 15,0 10-6-15,2 6-1 16,-3-3-2-16,2 2-1 16,-2-16 1-16,0-7 0 15,2-10-9-15,-1-10-42 16,-2-8-145-16,0-7-136 15</inkml:trace>
  <inkml:trace contextRef="#ctx0" brushRef="#br0" timeOffset="93770.1549">4221 13289 1220 0,'5'-2'492'0,"10"-3"-327"16,8 2-75-16,12 0-53 15,8 2-59-15</inkml:trace>
  <inkml:trace contextRef="#ctx0" brushRef="#br0" timeOffset="94263.92">4694 13057 969 0,'-12'-1'403'16,"-14"0"-241"-16,3 2-54 15,8 6-64-15,5 4-22 16,15 1-22-16,8 1 2 16,7 0 8-16,5-2 1 15,5 1 2-15,0-2 1 16,-6-7 2-16,-3-1 2 15,-13-2 7-15,-7-2-6 0,-13 2-8 16,-10 2-5-16,-9 3-8 16,-5 3-2-16,5 5-1 15,6 1-3 1,12 2-5-16,9 0 2 0,12 2 0 16,8 0 5-16,7-6 10 15,5-1 4-15,4-6 12 16,2-5 3-16,5-8 5 15,-3-4-1-15,-6-9 4 16,-4-1 2-16,-10-2-4 16,0 1-1-16,-9 6 10 15,-1 2 1-15,-6 10 4 16,0 3-3-16,-1 5-23 16,-1-3-7-16,2 0-10 15,0 13 1-15,2 38-1 16,3-26 16-16,0-1-113 15,1 1-60-15</inkml:trace>
  <inkml:trace contextRef="#ctx0" brushRef="#br0" timeOffset="94403.2584">4868 12829 1327 0,'-4'-4'483'0,"4"-1"-424"15,7 10-46-15,12 19-153 16</inkml:trace>
  <inkml:trace contextRef="#ctx0" brushRef="#br0" timeOffset="94711.7246">5368 13197 753 0,'-8'-12'472'15,"-5"-6"-61"-15,-9-2-163 16,-1 0-54-16,-5 3-103 16,-1 6-33-16,2 10-50 15,3 7-18-15,9 11-17 0,3 4 1 16,11 3 11-16,5 0 6 15,17 0 12-15,5-4 6 16,12-6 12-16,0-5 8 16,-4-9 30-16,-3-4 9 15,-14-7 6-15,-5-2-6 16,-12-4-48-16,-7-3-86 16</inkml:trace>
  <inkml:trace contextRef="#ctx0" brushRef="#br0" timeOffset="95095.7377">6172 12821 1121 0,'-4'2'475'15,"1"14"-265"-15,2 16-90 16,1 24-91-16,6 8-1 16,8 6-6-16,2-6-3 15,3-5-4-15,-3-2-1 16,-9-13-29-16,-5-9-73 16</inkml:trace>
  <inkml:trace contextRef="#ctx0" brushRef="#br0" timeOffset="95272.5322">6204 12785 827 0,'25'0'420'0,"35"11"-125"16,-3 8-66-16,-12 17-86 16,-10 3-43-16,-22-1-48 15,-9-1-18-15,-21-7-13 16,-15-6-12-16,-16-8-92 15,-4-5-96-15</inkml:trace>
  <inkml:trace contextRef="#ctx0" brushRef="#br0" timeOffset="95437.4304">6658 13278 1583 0,'-8'2'682'16,"-7"3"-384"-16,4-4-83 16,8-1-118-16,4-3-44 15,14-5 246-15</inkml:trace>
  <inkml:trace contextRef="#ctx0" brushRef="#br0" timeOffset="96214.0849">7466 12881 1026 0,'-7'6'443'16,"-1"6"-214"-16,-8 20-145 16,0 7-31-16,5 8-21 15,-7-1-8-15,10-5-12 16,4-6-2-16,-1-11 0 16,6-5 0-16,0-13 13 15,5-6 5-15,0-16 7 16,-4-5 2-16,2-12-11 15,-4 0-4-15,-2-13-7 16,0-11-2-16,2-6-6 16,5-3-5-16,2 20-9 15,2 13-9-15,-3 22-23 0,4 13 0 16,-2 18 6-16,10 15 5 16,12 19 22-16,3 5 4 15,14 0 1-15,4-3 1 16,-1-12 2-16,-3-7 1 15,-15-7 3-15,-9-6 0 16,-20-10 9-16,-11-3 1 16,-26-5 4-16,-15-4 0 15,-13-2-7-15,-5-5 0 0,11-2-54 16,8 0-49-16,20 2-162 16</inkml:trace>
  <inkml:trace contextRef="#ctx0" brushRef="#br0" timeOffset="96514.2634">7816 13060 995 0,'7'9'410'0,"11"13"-265"15,-4 1-27-15,-4 5-47 16,-2-3-22-16,-4-4-14 15,-1-4-7-15,-1-8-8 0,4-4 3 16,1-9 3 0,2-6 1-16,4-10-1 0,2-3-8 15,4-6-9-15,1 3-4 16,2 5-6-16,-2 4-4 16,-2 10 1-16,-4 7 1 15,-6 8 5-15,-2 7 2 16,-5 7 2-16,1 3-1 15,5 3-200-15</inkml:trace>
  <inkml:trace contextRef="#ctx0" brushRef="#br0" timeOffset="96807.552">8140 12919 855 0,'16'-20'413'0,"13"-14"-141"15,3 10-60-15,-5 24-79 16,-3 12-45-16,-1 22-58 16,-8 8-2-16,0 10 0 15,1 0-2-15,-6-6-8 16,6-4-3-16,-2-8-5 16,3-2 1-16,-4-9 0 15,0-7 1-15,-10-7 6 16,-3-6 5-16,-12-3-5 15,-9 0-3-15,-2 0-12 0,-11 3-5 16,2 1-8-16,-1 2-35 16,6-1-155-16,12-2-258 15</inkml:trace>
  <inkml:trace contextRef="#ctx0" brushRef="#br0" timeOffset="96980.91">8695 13229 1710 0,'4'-1'712'0,"1"0"-445"16,-1 1-89-16,-4 0-107 16,0 0-38-16,0 0-113 15</inkml:trace>
  <inkml:trace contextRef="#ctx0" brushRef="#br0" timeOffset="101510.1527">2177 14784 658 0,'1'-7'339'0,"3"-2"-87"15,-3-2-109-15,-1-1-1 16,0 0-22-16,1 0-12 16,-3 2-4-16,-5-1-10 0,-9 7-22 15,-6-4-12-15,-10-2-28 16,-1 1-10-16,-3 2-17 16,-2 3-7-16,1 10-16 15,4 9-5-15,6 13-4 16,10 3 0-16,16 7 6 15,7 0 3-15,18-7 5 16,8-2 3-16,7-19 3 16,2-10 1-16,-3-19 13 15,-5-11 15-15,0-8 19 16,-7-6 4-16,-6-5-3 16,-2-4-12-16,-12-8-10 15,-4-11-2-15,-5-12-3 16,0 3-9-16,2 13-5 15,1 19-2-15,1 30-6 16,-1 9-5-16,-1 12-11 16,2 10 4-16,3 15 1 15,2 15 11-15,4 19 7 16,-1 9 2-16,4 4 2 0,-2 1 1 16,0-10 2-16,-2-7 0 15,-1-7-2-15,0-6 0 16,-1-9-25-16,2-10-70 15</inkml:trace>
  <inkml:trace contextRef="#ctx0" brushRef="#br0" timeOffset="101838.9247">2477 14290 1240 0,'0'-1'492'0,"0"5"-325"16,4 14-66-16,7 20-69 15,3 12-1-15,5 14-8 16,1 3-5-16,3-3-6 16,-5-2-2-16,4-10-2 15,0-7 2-15,-1-15-4 16,-3-11 43-16,6-19 56 15,-1-11 19-15,4-22 26 16,3-9-35-16,-4-10-52 16,1-5-17-16,-5-10-23 0,-2-1-10 15,-11 5-32-15,-2 8-39 16,-7 28-156-16,-4 15-128 16</inkml:trace>
  <inkml:trace contextRef="#ctx0" brushRef="#br0" timeOffset="102130.8608">3171 14601 981 0,'19'0'459'16,"15"-1"-219"-16,14 6-124 16,6-2-41-16,5 7-58 15,-1 1-8-15,-17-4-143 16,-6-2-150-16</inkml:trace>
  <inkml:trace contextRef="#ctx0" brushRef="#br0" timeOffset="102295.5667">3273 14734 1196 0,'14'3'511'0,"21"4"-301"15,11 0-44-15,7 0-81 16,-1-3-52-16,0 2-538 16</inkml:trace>
  <inkml:trace contextRef="#ctx0" brushRef="#br0" timeOffset="103023.2104">3934 14256 869 0,'1'-2'397'0,"1"2"-181"16,3 20-130-16,2 17-47 15,1 31-26-15,0 7 1 16,-3 12-1-16,0 1-1 15,0-11 0-15,-2-2-1 0,2-16 3 16,2-11-1 0,0-24-2-16,6-16-1 0,2-24-10 15,-3-11 0-15,11-14-2 16,-7-3 0-16,-1 5 3 16,0 5 1-16,-11 12 1 15,-1 4-1-15,-6 13-6 16,-6 2-5-16,-3 7-5 15,1 4-1-15,1 3 4 16,2 0 3-16,5 0 0 16,2 1 1-16,1-1 10 15,6 4 8-15,3 0 13 16,3 0 7-16,13 2-1 16,1-4-4-16,16-5-7 15,3-3-3-15,0-6-1 0,-4-7 2 16,-11-7 8-16,-9-4 4 15,-11-1 3-15,-9-2-1 16,-11 6-6-16,-4 3-1 16,-9 7-8-16,0 6-6 15,-2 12-10-15,3 4-6 16,6 10-3-16,4 7 3 16,14 1 6-16,6 2 7 15,14-1 11-15,7-6 7 0,12-8 1 16,2-6-3-16,5-12-7 15,2-8-62-15</inkml:trace>
  <inkml:trace contextRef="#ctx0" brushRef="#br0" timeOffset="103517.0536">4933 14760 935 0,'7'1'345'0,"16"0"-238"16,14 1-21-16,38 1 16 15,24 1 18-15,42 0 4 16,7 2-5-16,28-4-18 16,-1 2-23-16,-11-3-36 15,-5-1-14-15,-53-1-15 16,-24 0-42-16,-38-2-149 15,-22-1-122-15</inkml:trace>
  <inkml:trace contextRef="#ctx0" brushRef="#br0" timeOffset="104199.4144">5619 14407 475 0,'2'-5'335'0,"1"-8"45"16,-1 0-100-16,-1-1-103 15,-1-1-40-15,-5-2-59 16,-6-2-19-16,-8-2-21 15,-8-3-9-15,-6 7-27 16,1 1-9-16,-1 14-16 16,3 2-3-16,6 14-6 0,3 7 1 15,16 4 2-15,7 4 2 16,16-2 9-16,3-1 6 16,3-8 13-16,2-5 5 15,-1-15 10-15,5-9 6 16,0-12 5-16,-1-3-1 15,-4-12-5-15,-4-4-3 16,-5-7-5-16,-3-4-1 16,-10-11 3-16,-3-5-1 15,-4 2-4-15,-2 3-7 0,1 27 5 16,2 12-2-16,0 25-8 16,3 10 4-16,2 18-7 15,1 8 1-15,3 16 12 16,0 2 2-16,-1-2 1 15,0-1 1-15,1-7-2 16,-4-2 0-16,0-1-2 16,-2-3-2-16,1-3-14 15,2-2-53-15,1-6-287 16</inkml:trace>
  <inkml:trace contextRef="#ctx0" brushRef="#br0" timeOffset="104685.2634">5992 14356 393 0,'2'-3'292'16,"0"2"71"-16,0-5-108 15,-2 5-76-15,0 0-27 0,0 0-44 16,1-7-7-16,-1-10-21 16,-5-30-5-16,-12 28-26 15,-2 3-17-15,-9 4-28 16,-4 8-11-16,6 8-16 16,1 6-3-16,8 11 4 15,5 1 0-15,11 9 2 16,7-3 4-16,9 1 7 15,6-1 4-15,1-11 5 16,2-2 4-16,-2-14 5 16,4-7 1-16,-5-8 3 15,-2-5 1-15,-3 0-3 16,-6 3 0-16,-4 6 5 16,-3 4-2-16,-3 10 2 15,0 6 1-15,-7 14-6 16,2 9 2-16,0 11 1 15,2 9 0-15,3-1 8 16,0 0 1-16,1-9 3 16,1-5-2-16,9-6-4 0,3-1-39 15</inkml:trace>
  <inkml:trace contextRef="#ctx0" brushRef="#br0" timeOffset="105213.5422">5687 15083 590 0,'3'14'305'16,"5"17"-70"-16,0 5-49 15,-1 5-56-15,1 0-25 16,-6-9-40-16,-1-5-11 16,-2-9-13-16,-2-8 6 15,-1-10 16-15,1-4 3 16,3-14 11-16,3-6-7 15,6-8-5-15,6-1 0 0,9 0-16 16,5 2 1-16,11 8-8 16,2 7 3-1,2 16-2-15,-5 4-6 0,-3 12-14 16,-11 3 6-16,-10 7-165 16</inkml:trace>
  <inkml:trace contextRef="#ctx0" brushRef="#br0" timeOffset="114137.8992">6954 14674 801 0,'2'2'382'16,"6"3"-125"-16,26-1-142 16,20 1-20-16,38-1-32 0,6 0-17 15,1-2-21-15,0-2-5 16,-15-2-63-16,1-3-80 15</inkml:trace>
  <inkml:trace contextRef="#ctx0" brushRef="#br0" timeOffset="114366.773">7025 14848 1148 0,'21'1'437'0,"40"4"-326"16,19 1-16-16,18 1-51 16,3-1-10-16,-3-4-18 15,-4-3-19-15,-6-3-225 16</inkml:trace>
  <inkml:trace contextRef="#ctx0" brushRef="#br0" timeOffset="114719.4673">7198 14392 820 0,'12'-16'402'0,"10"-10"-159"0,5-10-110 15,-2-4-27-15,-6 0-29 16,-4 1-3-16,-5 9 0 15,-2 6-7-15,-3 15-24 16,-5 3-15-16,1 14-17 16,-1 4-6-16,10 12-5 15,3 8 0-15,0 6 0 16,4 4 2-16,-4-1-101 16,-2-4-103-16</inkml:trace>
  <inkml:trace contextRef="#ctx0" brushRef="#br0" timeOffset="115064.57">7416 14042 529 0,'-14'-2'348'0,"-17"-4"26"16,-14 7-216-16,-7 0-48 15,-7 13-61-15,4 7-31 16,9 12-27-16,4 10-1 16,14 6 5-16,12 9 7 15,17 4 15-15,13-1 1 0,23-4 5 16,12-10 12-16,29-19 34 16,7-13 16-1,16-20 22-15,-2-14 16 0,-16-24-7 16,-10-5-7-16,-32-12-1 15,-19-2-16-15,-40 0-19 16,-21 1-10-16,-24 7-35 16,-6 7-22-16,8 19-73 15,14 11-66-15</inkml:trace>
  <inkml:trace contextRef="#ctx0" brushRef="#br0" timeOffset="116277.431">8310 14361 863 0,'-6'-23'439'16,"1"-16"-170"-16,2 16-121 15,1 11-60-15,9 33-74 16,-1 20-4-16,5 31-23 16,8 15 13-16,-7 1 2 15,3-3 3-15,-5-15-37 16,-3-9-50-16,4-10-130 15,-2-12-95-15</inkml:trace>
  <inkml:trace contextRef="#ctx0" brushRef="#br0" timeOffset="116461.5427">8432 14733 311 0,'7'-21'217'0,"14"-20"31"16,0 7-24-16,-6 14-3 15,-4 9-16-15,-14 7-56 0,-10 8-18 16,-6 5-56-16,-7 8-30 15,5 6-21-15,4 1-9 16,6 0-13-16,6-6-2 16,5 0-3-16,9-1 1 15,12-7 2-15,7 0 1 16,13-2-30-16,2-2-93 16</inkml:trace>
  <inkml:trace contextRef="#ctx0" brushRef="#br0" timeOffset="116792.9609">8773 14782 758 0,'0'4'320'0,"2"2"-171"16,8 1-60-16,11 3-32 15,2-5-13-15,5-5-15 16,-4-4-4-16,-5-7 21 15,-2-4 7-15,-9-1 13 16,-5 1 2-16,-11-2-22 16,-2 4-8-16,-13 5-13 15,-4 1-1-15,-3 10-11 16,-1 5-6-16,3 9-6 16,3 1-1-16,13 11 5 15,10 2 5-15,13 4 13 0,7 1 2 16,12-3 13-16,-2-4 3 15,3-11-6-15,3-1-4 16,2-13-18-16,3-4-57 16</inkml:trace>
  <inkml:trace contextRef="#ctx0" brushRef="#br0" timeOffset="117351.9364">9375 14742 718 0,'12'1'305'15,"9"2"-153"-15,21 1-78 16,33-1 18-16,41 1 51 16,23 0 12-16,47 2-11 15,-1-1-16-15,11-2-77 16,-8-1-23-16,-26 0 4 16,-22 0-59-16,-44 1-154 15</inkml:trace>
  <inkml:trace contextRef="#ctx0" brushRef="#br0" timeOffset="117930.3423">9636 14223 462 0,'13'-13'246'0,"20"-18"-13"15,11-1-60-15,14 3 16 16,-1 1-3-16,-4 19-50 16,-3 7-39-16,-11 21-71 15,-4 19-14-15,-10 22-1 16,-4 19 1-16,-12 8-1 15,0-4 0-15,0-16-2 16,1-14 1-16,-1-26 4 16,0-6 0-16,-5-17 21 0,-4-6 3 15,-5-15 2-15,-8-6 0 16,-9-15-19-16,2 10-5 31,9 14-9-31,2 1-7 0,-33-28-23 0,14 33-7 31,13 4-7-31,1 1 3 0,-38 17 19 0,19 27 4 16,6 4 7-16,24-22 2 16,7-9-59-16,9-6-75 15</inkml:trace>
  <inkml:trace contextRef="#ctx0" brushRef="#br0" timeOffset="118473.8333">10513 14503 485 0,'5'-3'301'15,"1"-8"-33"-15,-3 2-83 0,2-3-23 16,-5-4-39-16,-5 3-10 16,-8-5-14-16,-5 0-12 15,-12-4-12-15,-2-1-15 16,0 9-44-16,-3 4-16 16,6 14-29-16,3 11-9 15,4 9-5-15,9 6-2 16,13 6 14-16,3-2 8 15,11-8 23-15,4-7 14 16,9-15 17-16,6-2 6 0,3-14 8 16,2-6 2-16,-3-14-3 15,-6-7-2-15,-8-7-8 16,-4-3-7-16,-10-2-8 16,-5-2-1-16,-5 0-3 15,-7 4-5-15,0 19-4 16,-1 8-5-16,0 20-6 15,3 8-1-15,5 13 0 16,3 7 0-16,3 11 3 16,5 6 1-16,4 7 1 15,2 6 1-15,-1 4 0 16,0 0 0-16,-3-7-51 16,2-5-68-16,0-16-274 15</inkml:trace>
  <inkml:trace contextRef="#ctx0" brushRef="#br0" timeOffset="119242.0653">10010 15184 768 0,'2'0'349'0,"4"5"-151"16,1 4-72-16,1 7-57 16,1-1-22-16,-3 0-23 0,-2-2 1 15,-1-7-98-15</inkml:trace>
  <inkml:trace contextRef="#ctx0" brushRef="#br0" timeOffset="122337.9989">10775 14398 689 0,'-5'-2'360'0,"2"-2"-95"16,-9 0-74-16,9 7-97 16,1 6-37-16,-3 4-47 15,7 7-9-15,5 6 5 16,0-3 2-16,6 0 5 15,2-3 3-15,0-8 0 16,0-3 2-16,0-9 7 16,-2-3 7-16,-2-8 7 15,3-3 2-15,-3-4-6 16,0-5-5-16,-5 2-14 16,-4 1 3-16,-2 9-6 15,0 7-10-15,1 13-4 0,0 10-10 16,5 12-5-16,-1 6 8 15,-4 8 5-15,-4-4 5 16,-14-1 9-16,0-5 4 16,-6-8 9-16,-4-6 6 15,3-17 7-15,-4-8-3 16,3-17-25-16,7-1-62 16</inkml:trace>
  <inkml:trace contextRef="#ctx0" brushRef="#br0" timeOffset="123042.3311">10020 15088 808 0,'-4'-6'394'0,"-2"0"-136"16,2 1-78-16,5 8-102 16,5 8-33-16,6 9-52 15,0 8 6-15,7 8 1 16,-3 2 0-16,-1-1 3 15,0-1 0-15,-7-11 6 16,-2-1 5-16,-5-12 43 16,-1-5 37-16,-4-7 36 15,-1-8 13-15,1-10-26 0,-1-9-34 16,5-11-33-16,5-2-21 16,9-3-11-16,7 5 4 15,9 11 1-15,2 7 3 16,1 9-8-16,-6 7-10 15,-5 4-8-15,-3 6-7 16,2 13-11 0</inkml:trace>
  <inkml:trace contextRef="#ctx0" brushRef="#br0" timeOffset="141801.4983">17301 12105 735 0,'0'2'301'0,"9"1"-145"16,17-2-22-16,36-1-18 15,16-4 9-15,41 2 8 16,21 1-7-16,22 0-16 15,18-1-16-15,-1-1-59 16,-10-1-11-16,-27-2-89 16,-21 6-87-16</inkml:trace>
  <inkml:trace contextRef="#ctx0" brushRef="#br0" timeOffset="142167.5322">18915 12026 1024 0,'-1'-3'447'16,"1"4"-214"-16,10 9-145 15,3 7-41-15,10 7-19 16,7 0-5-16,6 3-11 15,2-1-1-15,3-1-52 16,-7-1-76-16</inkml:trace>
  <inkml:trace contextRef="#ctx0" brushRef="#br0" timeOffset="142332.356">19174 12124 874 0,'-8'-5'431'0,"-9"-3"-132"15,1 3-93-15,3 8-98 16,-1 2-31-16,-5 7-56 16,0 3-10-16,-6 2-8 0,1 5-1 15,3 2 1-15,3-1-73 16</inkml:trace>
  <inkml:trace contextRef="#ctx0" brushRef="#br0" timeOffset="142959.8797">19537 12172 805 0,'-4'0'373'0,"1"-3"-159"0,2-2-45 16,1 4-64-16,7-2-17 15,24 1-9-15,75-4-5 16,-20 9-10-16,3-2-10 16,21 3-30-16,6 1-3 15,11 1-5-15,-5-3-4 16,-15 0-8-16,-13-2-22 15,-27-7-65-15,-7 1-41 0,-17-4-87 16,-10-1-23 0,-20-3-18-16,-7-1 24 0,-18 0 86 15,-9-2 52-15,-9 2 122 16,-2 3 39-16,0 1 36 16,5 6 9-16,8 3-34 15,9 1-21-15,12 6-22 16,10-1-5-16,11 6 19 15,2 3 22-15,2 2 43 16,-4 2 10-16,-12 0 0 16,-10-5-7-16,-12 0-29 15,-11 1-19-15,-7-1-23 16,-1 2 8-16,1 0-199 16</inkml:trace>
  <inkml:trace contextRef="#ctx0" brushRef="#br0" timeOffset="143553.4242">17420 12052 622 0,'2'-3'362'0,"3"1"-68"16,-5 0-110-16,-1 2-33 16,0 0-56-16,-13 6-15 15,-44 26-1-15,31-9-6 0,8 0-14 16,10 0-13-1,21 0 9-15,9-4 5 0,20-3 3 16,5-2-2-16,7-5 4 16,-4-1-95-1</inkml:trace>
  <inkml:trace contextRef="#ctx0" brushRef="#br0" timeOffset="144252.6271">11301 14723 580 0,'-5'1'379'15,"-1"4"21"-15,6 1-192 0,17 0-94 16,8-3-23-16,15 0-28 16,6-3-16-16,5 0-28 15,-3 0-47-15,-6-1-227 16</inkml:trace>
  <inkml:trace contextRef="#ctx0" brushRef="#br0" timeOffset="144427.6903">11341 14881 871 0,'2'5'428'16,"6"4"-146"-16,17-2-112 15,10-2-27-15,16-1-57 16,3 1-35-16,4-4-51 16,-7 1-95-16</inkml:trace>
  <inkml:trace contextRef="#ctx0" brushRef="#br0" timeOffset="145363.4524">12048 14236 680 0,'-2'-4'400'0,"0"3"-37"15,4 7-213-15,-2-6-105 16,5 30-26-16,18 77-7 15,-13-33-2-15,-1 3-2 16,-1-1 0-16,-2-15 2 16,3-5 2-16,-1-13-20 0,0-7-26 15,-1-14-57-15,1-5-36 16,6-17-53-16,-2-12 11 16,3-11 49-16,-2-6 34 15,2-1 72-15,-2 2 21 16,-5 8 73-16,-4 7 30 15,-8 8 27-15,-2 6 2 16,-4 8-48-16,-5 2-24 0,-4 3-17 16,2 1-9-16,4-2-23 15,9-2-11-15,11-3-10 16,3-1-3-16,12-1 4 16,3-2-1-16,3 3-103 15,2 1-100-15</inkml:trace>
  <inkml:trace contextRef="#ctx0" brushRef="#br0" timeOffset="145648.4441">12393 14801 689 0,'0'-3'368'0,"1"0"-118"15,1 2-64-15,-2 1-93 16,0 0-37-16,26 0-4 16,36 0 1-16,-26-4-4 15,1-3 0-15,-5-5-17 16,-5 0-2-16,-11-1 1 15,-5-2 0-15,-11 3-2 16,-10-3 0-16,-14 7-4 0,-6 2-5 16,-10 6-7-16,2 8-7 15,6 5-11-15,5 3-3 16,18 4 3-16,5 4 5 16,12 2 12-16,11-1 7 15,12 0 6-15,7-5-1 16,13-6-3-16,-5-5-4 15,1-5-38-15,-5-6-87 16</inkml:trace>
  <inkml:trace contextRef="#ctx0" brushRef="#br0" timeOffset="146038.3322">13089 14684 1004 0,'0'1'381'16,"15"5"-266"-16,17-3-4 16,33 2-19-16,20 2 8 15,45 1 0-15,18 0-14 0,27 4-19 16,11-3-14-1,-15-2-27-15,-5-1-40 0,-19-5-152 16,-21-2-108-16</inkml:trace>
  <inkml:trace contextRef="#ctx0" brushRef="#br0" timeOffset="146576.2444">13359 14110 902 0,'4'-9'398'16,"14"-9"-183"-16,6 0-41 15,17 4-59-15,7 6-28 0,1 13-49 16,2 11-17-16,-10 15-11 15,-10 7-2-15,-11 10-1 16,-7 3 2-16,-8 4 1 16,1 0 2-16,0-10 0 15,0-7-1-15,0-13 4 16,3-13 2-16,-3-14 7 16,4-8 5-16,-4-16 4 15,-5-4-1-15,-1-8-6 16,-5 3-6-16,-5 11-19 15,-7 6-8-15,-15 22-12 16,-7 12-3-16,-10 12 7 16,3 10 3-16,5 0 9 15,10-4-36-15,21-6-92 16,6-11-68-16</inkml:trace>
  <inkml:trace contextRef="#ctx0" brushRef="#br0" timeOffset="147121.5805">14170 14358 599 0,'0'-6'332'0,"0"-4"-50"16,-3-2-52-16,0-1-80 15,-5 3-27-15,-2 0-52 16,-3-2-20-16,-12 6-30 16,1 2-13-16,-10 5-17 15,2 7-8-15,6 8-6 16,2 4-1-16,13 2 1 15,5 2 2-15,10-3 8 16,5-5 3-16,13-8 11 16,2-6 8-16,8-9 13 15,-2-7 12-15,-1-10 11 16,-5-3-1-16,-6-12-4 0,-2-3-11 16,-6-3-10-16,2-5-3 15,-10 0-1-15,-2-5 7 16,-4 7 14-16,-5 9 2 15,2 20-16-15,0 14-15 16,2 21-17-16,3 10-7 16,0 12 8-16,2 6 8 15,4 6 0-15,0 2 0 16,2 2 1-16,2 0 1 0,0-2 2 16,1-3 0-1,4-4-41-15,-3-4-59 0,1-11-294 16</inkml:trace>
  <inkml:trace contextRef="#ctx0" brushRef="#br0" timeOffset="147510.0063">14324 14269 922 0,'-3'-2'409'0,"2"-1"-240"15,1 3-62-15,0 0-83 16,0 0-24-16,7 11 8 16,33 37 5-16,-17-33 12 15,0-2 2-15,1-7 4 0,-4-6 6 16,-1-6 14-16,-2-3 3 16,-1-9 1-16,-3-2-8 15,-7-7-18-15,-5-1-6 16,-4 3-8-16,0 2-4 15,0 10-18-15,-2 9-10 16,3 13-8-16,-1 8-3 16,6 13 9-16,2 6 7 15,8 12 4-15,-5 3 3 0,-8 0 23 16,-4 0 11-16,-18-11 20 16,-4-2 7-16,-7-13-11 15,-5-6-3-15,-5-11-24 16,2-8-29-16,-1-7-148 15</inkml:trace>
  <inkml:trace contextRef="#ctx0" brushRef="#br0" timeOffset="148359.8722">13092 15166 740 0,'0'6'292'0,"5"18"-189"16,2 7-36-16,8 22-1 15,6 8-10-15,3 3-9 16,-1-3 1-16,1-20 21 16,-8-12 22-16,-1-19 51 15,0-11 21-15,-4-16-13 16,-2-7-17-16,-3-21-49 15,0-6-27-15,-4-17-24 16,-2-7-5-16,-6-7-7 0,-5-5-4 16,-2 14-15-16,2 11-4 15,5 28-12-15,3 17-9 16,3 15-5-16,0 3 1 16,9 5 6-16,0-1 9 15,11 0 10-15,9-2 1 16,10-5-3-16,19 1-1 15,26 4 0-15,12 8-2 16,29 10 3-16,15 2 0 16,11 0 3-16,2-3 1 0,-13-5 2 15,-15-1 1-15,-36-13 3 16,-12-1 2-16,-31-8 4 16,-13-5 4-16,-10 1-3 15,-14-2 0-15,-3 4-4 16,-4 2-6-16,-3 4-9 15,0 3-6-15,-3 3-7 16,3-2 1-16,0 0 6 16,0 0 4-16,0 0 1 15,1 13-2-15,2 34-1 16,1-24 1-16,2 6 2 16,-2 4-7-16,6 5-103 15,-4-4-102-15</inkml:trace>
  <inkml:trace contextRef="#ctx0" brushRef="#br0" timeOffset="148830.1365">13387 15259 1169 0,'4'-1'475'0,"7"5"-310"0,6 3-62 15,13 16-77-15,5 8-9 16,7 11-6-16,-1 7-2 16,-13-4-1-16,-4-4-9 15,-7-12-104-15,1-9-103 16</inkml:trace>
  <inkml:trace contextRef="#ctx0" brushRef="#br0" timeOffset="148995.0919">13698 15325 893 0,'-10'-2'462'0,"-6"-3"-135"0,-8 9-175 16,-5 6-57-16,-4 8-55 15,-3 4-13-15,-2 7-16 16,3 1-4-16,3 0 1 16,2-1-33-16,13-8-151 15,6-2-225-15</inkml:trace>
  <inkml:trace contextRef="#ctx0" brushRef="#br0" timeOffset="149292.8822">13676 15103 1137 0,'1'-4'476'16,"2"-3"-302"-16,3 3-52 15,6 7-88-15,-3 3-18 16,-1 5-7-16,-8 4 2 16,0 4 2-16,-5-2 2 15,-3-1-2-15,7 2-4 0,0-6-9 16,9 0 0-16,14-4-1 15,7-2 0-15,12-2 2 16,2 2-5-16,-1 4-155 16</inkml:trace>
  <inkml:trace contextRef="#ctx0" brushRef="#br0" timeOffset="149517.9293">13995 15259 966 0,'-3'8'416'0,"-4"15"-219"15,3 5-40-15,4 10-64 16,2 5-23-16,3-2-39 16,1 4-11-16,0-15-5 0,-1-2-3 15,2-12-7-15,-2-8-42 16,-3-4-132-16,-3-7-175 15</inkml:trace>
  <inkml:trace contextRef="#ctx0" brushRef="#br0" timeOffset="149649.0326">13823 15442 836 0,'1'0'387'16,"11"-3"-164"-16,8 2-54 0,14-6-82 15,10 4-29-15,10-1-42 16,0 3-4-16,-4 0-119 15,-7 0-106-15</inkml:trace>
  <inkml:trace contextRef="#ctx0" brushRef="#br0" timeOffset="150022.0033">14249 15359 611 0,'0'-6'423'16,"0"-5"-16"-16,-3 7-149 16,0 1-65-16,2 6-103 15,0-3-36-15,-1 0-40 16,2 8-7-16,2 13-4 15,10 27 0-15,3-31 3 16,1-3 3-16,7-9 19 16,0-5 13-16,2-13 20 15,-3-7 8-15,-5-6-9 0,-4-2-9 16,-4 3-23-16,-1 4-12 16,-4 11-26-16,2 10-8 15,-6 15-6-15,0 12 1 16,-1 20 12-16,1 2 5 15,4 9 3-15,0-3 1 16,2-1 1-16,-6 4 1 16,-8-10 5-16,-9 1 6 15,-13-15 14-15,-7-8 6 16,-7-15 6-16,-2-8-1 0,7-18-11 16,3-5-8-16,13-9-19 15,8 0-13-15,14 1-46 16,9-6-41-16,15-3-146 15,9-3-196-15</inkml:trace>
  <inkml:trace contextRef="#ctx0" brushRef="#br0" timeOffset="150485.9939">14513 15229 693 0,'-5'-2'404'0,"-3"-1"-61"0,9 0-157 16,1 1-37-16,8 0-61 15,2 2-24-15,9 0-18 16,4 1-9-16,-2 5-13 16,-2 3-3-16,-13 0-6 15,-3 3 0-15,-6 1 0 16,-10-1 0-16,1 4-1 15,0 0-2-15,0-2-5 16,10 1 0-16,0-5 7 16,0-1 11-16,11-5 31 15,-2-2 9-15,11-3 8 16,4-1-11-16,0-3-28 16,-1-2-7-16,-3 4-35 15,-3 0-84-15</inkml:trace>
  <inkml:trace contextRef="#ctx0" brushRef="#br0" timeOffset="167983.9802">1700 15878 934 0,'-1'-2'422'0,"-1"1"-215"16,2 4-60-16,0-3-78 15,-1 12-36-15,1 53-25 16,-2-29-3-16,1 5-2 16,2-1-15-16,1-6-301 15</inkml:trace>
  <inkml:trace contextRef="#ctx0" brushRef="#br0" timeOffset="168160.7058">1777 15935 1017 0,'-2'-1'485'0,"-3"1"-195"16,4 11-169-16,2 5-46 15,4 12-48-15,0 2-8 16,3 2-4-16,1 2-3 15,1-2-3-15,6-5-44 16</inkml:trace>
  <inkml:trace contextRef="#ctx0" brushRef="#br0" timeOffset="168601.7863">2268 15987 878 0,'-3'6'390'0,"-9"14"-187"16,-2 11-96-16,-5 17-65 15,0 8-10-15,2 9-15 16,2-3 1-16,9-9-10 16,5-8 0-16,3-21 1 15,4-10 2-15,0-19 32 16,-2-11 15-16,6-18 30 16,-1-9 14-16,2-15 7 15,2-5-13-15,0 0-28 0,2-1-18 16,1 16-43-16,0 10-5 15,-4 18-9-15,-3 12-8 16,-3 25 2-16,-2 8 5 16,4 16 5-16,0 10 4 15,11 3 2-15,3 4-3 16,8-5 1-16,4-7-31 16,-2-12-116-16,1-5-91 15</inkml:trace>
  <inkml:trace contextRef="#ctx0" brushRef="#br0" timeOffset="168751.9762">2240 16265 934 0,'0'-6'475'16,"2"-1"-143"-16,14 1-221 15,12 0-54-15,19 4-77 16,4 2-97-16</inkml:trace>
  <inkml:trace contextRef="#ctx0" brushRef="#br0" timeOffset="169071.3126">2668 16204 967 0,'-1'6'430'0,"-4"5"-204"16,9 5-145-16,5 2-38 15,8 2-29-15,5 0-3 16,2-4 0-16,1-2 1 16,-5-11 28-16,0-4 12 15,-5-12 19-15,-4-5 5 16,-2-10-22-16,-6-5-10 0,-5-12-14 16,-5-5-4-16,-13-12 2 15,-3-7-2-15,-5 4-16 16,2 10 8-16,7 24 13 15,3 18 1-15,5 19 13 16,2 8-12-16,4 8-25 16,7 5-5-16,17 5-6 15,7-4 0-15,23 3-138 16</inkml:trace>
  <inkml:trace contextRef="#ctx0" brushRef="#br0" timeOffset="169575.7645">2992 16406 689 0,'3'11'350'15,"4"3"-94"-15,8 0-134 16,4-4-16-16,4-9-36 15,-1-2-10-15,0-13-18 16,0-3-1-16,-10-9 6 16,-2 0 2-16,-13-5-7 15,-5-2-3-15,-5 0 8 16,-4 1 5-16,2 5-3 16,-2 10-7-16,1 17-41 15,3 9-11-15,5 19-10 16,1 5 3-16,7 16 14 15,1 4 3-15,-1 3 6 16,6-2 5-16,-5-9 4 16,6-5-2-16,2-9-4 15,-2-8-2-15,8-6-107 0,5-2-165 16</inkml:trace>
  <inkml:trace contextRef="#ctx0" brushRef="#br0" timeOffset="170012.9002">3484 16320 730 0,'-8'-15'418'16,"-1"-9"-83"-16,-5 5-113 15,-4 1-42-15,-2 6-59 16,-3 4-28-16,-3 6-54 15,2 4-21-15,4 12-32 16,2 2-10-16,8 6 4 16,7 2 2-16,8 4 12 15,7 1 5-15,8-4 1 16,0-4 2-16,3-9 1 16,-1-3 0-16,1-9 1 15,-3-5-10-15,-4-10-94 16,1-7-69-16,-5-8-128 15,1-2 3-15,-3 2 109 16,-5-2 106-16,-3 10 213 16,-2 7 59-16,-1 11 16 0,-3 8-24 15,3 10-64-15,-2 1-47 16,5 5-29-16,5 3-14 16,3 2-17-16,2 0-2 15,-3-3 0-15,0-4-1 16,-5-5-1-16,0 0-12 15,-3-9-141-15</inkml:trace>
  <inkml:trace contextRef="#ctx0" brushRef="#br0" timeOffset="170223.071">3454 15972 1331 0,'-1'-4'606'0,"0"1"-317"16,-2 3-106-16,3 0-171 0,0 0-113 16</inkml:trace>
  <inkml:trace contextRef="#ctx0" brushRef="#br0" timeOffset="170772.5083">3767 15925 806 0,'6'-20'380'0,"3"-19"-125"16,1 9-36-16,-4 15-38 15,-4 4-31-15,-2 11-68 0,-1 7-26 16,-4 12-40-16,1 4-8 15,4 14-5-15,3 7-3 16,6 6 0-16,3 8-2 16,0 6 0-16,-1 6 1 15,-6 7 1-15,-3-2 0 16,-9-9 4-16,-3-8 1 16,-5-17 3-16,-3-10 3 15,2-18-8-15,4-10-22 16,2-19-76-16,7-7-49 15,8-7-158-15,6-4-117 0</inkml:trace>
  <inkml:trace contextRef="#ctx0" brushRef="#br0" timeOffset="171197.1422">4070 16277 682 0,'2'-4'374'0,"1"-5"-68"16,-2 2-74-16,-5 7-111 15,0 4-31-15,-1 9-53 16,-6 3-24-16,8 6-12 16,-3-1-3-16,6 1-2 0,6-4 2 15,0-3 3-15,7-5 4 16,-1-8 10-16,2-5 7 15,2-9 11-15,-2-5 2 16,-1-4-6-16,-2-4-4 16,0 3-14-16,-2 4-3 15,-3 9-13-15,-3 8-7 16,-4 6-6-16,-1 8-2 16,1 11 6-16,1 4 5 0,5 0 7 15,9-1-1 1,6-9 3-16,4-5 2 0,6-10 32 15,-4-9 21-15,-1-8 65 16,-6-6 12-16,-8-4-21 16,-6-2-17-16,-6-1-63 15,-3 3-62-15,-4 4-161 16</inkml:trace>
  <inkml:trace contextRef="#ctx0" brushRef="#br0" timeOffset="171453.4909">4485 15983 656 0,'0'3'381'16,"3"6"-19"-16,-3 1-217 16,5 13-100-16,-4 3-21 0,2 3-16 15,2 2 0-15,3-4-238 16</inkml:trace>
  <inkml:trace contextRef="#ctx0" brushRef="#br0" timeOffset="171610.0243">4568 15976 981 0,'-1'0'475'0,"1"9"-164"16,1 4-137-16,5 14-97 16,3 2-32-16,3 3 24 15,1 0-86-15</inkml:trace>
  <inkml:trace contextRef="#ctx0" brushRef="#br0" timeOffset="172569.3754">5503 16376 629 0,'0'-6'407'0,"1"-4"-52"16,-1-9-110 0,0-1-42-16,-3-5-63 0,-5-3-9 15,-4 4-21-15,-2 0-23 16,-10 10-36-16,3 5-24 16,-8 12-28-16,5 6-5 15,7 13-5-15,3 6 1 16,15 6 2-16,5 3 3 15,12-5 3-15,9-5 2 16,2-11 1-16,-3-5 3 0,-5-10 0 16,-8-1 17-16,-2-4-111 15,-4-5-87-15</inkml:trace>
  <inkml:trace contextRef="#ctx0" brushRef="#br0" timeOffset="172682.8725">5471 16079 670 0,'-3'-5'397'0,"0"-5"-47"16,2 2-205-16,7 9-268 15</inkml:trace>
  <inkml:trace contextRef="#ctx0" brushRef="#br0" timeOffset="173039.0318">5634 16042 1015 0,'-3'-19'469'0,"1"-29"-188"0,6-4-70 15,18 3-80-15,6 8-37 16,5 20-59-16,2 16-19 16,2 29-13-16,-2 14-3 15,-2 30 0-15,-3 8 1 16,-7 10 2-16,-5-1 1 15,-4-3 1-15,-4-6 0 16,0-17 2-16,-2-10 0 16,1-27 3-16,1-9 5 0,-6-24 6 15,-1-8 2-15,-3-18 4 16,-12-10 0-16,-5-6-9 16,-8 2-3-16,-7 14-17 15,2 12-14-15,-8 25-9 16,1 10-2-16,0 14 4 15,6 5 6-15,14-1-69 16,10 4-71-16,11-4-371 16</inkml:trace>
  <inkml:trace contextRef="#ctx0" brushRef="#br0" timeOffset="173527.7729">6250 16277 552 0,'-1'-8'340'16,"-4"-7"12"-16,-2-1-94 16,-4 1-68-16,-4 6-34 15,-2 2-69-15,2 6-37 0,3 5-57 16,5 2-14-16,8 3-11 15,4 4 4-15,10-2 19 16,-1-2 5-16,3-1 6 16,-4-5 3-16,-8 0 3 15,-1 0 4-15,-4 1-1 16,-1-4-2-16,0 0-8 16,-1 0-4-16,-6 8-7 15,-32 45-1-15,37-28 0 16,5 0 1-16,8 1 2 15,3-6 3-15,3-7 2 16,3-1 3-16,-1-12 8 16,4-7 14-16,2-9 19 15,1-5 11-15,5-2 8 16,2 4-9-16,-2 10-13 16,-2 5-11-16,-9 9-5 15,-3 8 4-15,-11 4 11 0,-3 6 5 16,-4 0-4-16,-10-3-6 15,0-7-82-15,0-8-162 16</inkml:trace>
  <inkml:trace contextRef="#ctx0" brushRef="#br0" timeOffset="174109.9811">7117 16251 712 0,'0'-4'392'16,"2"-3"-62"-16,11 7-212 15,5 2-51-15,15 5-40 16,6 1-4-16,6 0-13 16,1-1-1-16,-10-4 2 15,-11-1 3-15,-10-2 9 0,-8-4 6 16,-2-2 0-16,-5-2-5 15,-14 1-16-15,-5 4-7 16,-14 4-10-16,-2 4-1 16,2 8-7-16,4 7-5 15,12 6-4-15,8 3-1 16,13 3 12-16,11-2 9 16,13-4 19-16,4-3 9 15,-1-13 6-15,1-5-3 0,-5-10-2 16,-3-5-1-16,-1-6-4 15,-9-5 1-15,0-3 0 16,-6-2-2-16,-5 3-8 16,4 5 20-16,-8 10 6 15,1 5-1-15,-2 11 4 16,0 9-24-16,2 7-12 16,1 3-1-16,9 1-17 15,1 2-48-15</inkml:trace>
  <inkml:trace contextRef="#ctx0" brushRef="#br0" timeOffset="174317.7941">7704 16266 1000 0,'0'-2'515'0,"1"-4"-168"0,7 5-128 15,7 6-127-15,5 8-40 16,2 9-25-16,-2 4-3 15,-9 7-4-15,-2-1 2 16,-11-4 3-16,-9-5 2 16,-8-12 7-16,-4-3-45 15,-4-17-110-15</inkml:trace>
  <inkml:trace contextRef="#ctx0" brushRef="#br0" timeOffset="174784.2555">8710 16219 954 0,'-15'-4'426'16,"-15"2"-213"-16,-2 2-69 15,2 14-82-15,2 6-21 16,9 9-21-16,7 3-8 16,15 5-6-16,7 4 0 0,14-6 3 15,6-1 5-15,5-17 12 16,0-8 5-16,-5-11 46 16,-7-5 19-16,-16-11 9 15,-7-2 0-15,-17-6-49 16,-6-3-24-16,-3 6-60 15,-2 1-54-15,7 9-154 16,7 4-222-16</inkml:trace>
  <inkml:trace contextRef="#ctx0" brushRef="#br0" timeOffset="175025.7975">8821 16264 816 0,'7'-5'413'0,"4"-2"-128"16,-6 2-61-16,-4 7-114 15,-2 3-30-15,-2 9-51 0,0 2-11 16,-4 6-8 0,6 4-3-16,1 2-4 0,2 0 0 15,9-6-1-15,-1-4 5 16,9-10 38-16,3-2 22 16,3-10 25-16,0-7 3 15,-5-6-22-15,-4-5-20 16,-7-1-20-16,-3 0-30 15,-6 3-159-15,-3 8-123 16</inkml:trace>
  <inkml:trace contextRef="#ctx0" brushRef="#br0" timeOffset="175241.4839">9007 16291 807 0,'5'0'499'15,"3"-1"2"-15,11 3-316 16,-1 5-47-16,4 6-69 15,-1 4-17-15,-5 3-25 16,0 1-6-16,-5-5-6 16,-1-5-1-16,1-8 1 15,4-5 30-15,2-11 18 16,0-6 3-16,-2-5-1 16,-1-1-30-16,-3 0-27 15,-2 3-82-15</inkml:trace>
  <inkml:trace contextRef="#ctx0" brushRef="#br0" timeOffset="175863.3769">9576 16210 637 0,'-13'-3'391'15,"-7"-4"-26"-15,-2 8-217 16,1 5-43-16,5 4-68 16,3 3-15-16,12 0-7 15,6 2 0-15,12-3 6 16,7-1 4-16,6-4 4 16,-2-4 1-16,-6-3-1 15,-7-3 1-15,-10-3 7 16,-5 0 0-16,-10 0-7 15,-8 5-5-15,-14 2-18 0,-1 5-7 16,-2 9-11-16,7 4-1 16,9 6-4-16,6 2 0 15,13 0 7-15,3 0 0 16,13-4 5-16,4-5 4 16,10-6 4-16,5-9 3 15,3-6 3-15,4-4 1 16,-5-7 1-16,-4-2-1 0,-2-8 0 15,-5-6 0 1,-8-3 3-16,-4 5 5 0,-9 8 37 16,-4 7 9-16,-4 17 2 15,1 6-7-15,-1 11-39 16,0 7-12-16,8 5-6 16,0-2 10-16,7 0-137 15,3-8-103-15</inkml:trace>
  <inkml:trace contextRef="#ctx0" brushRef="#br0" timeOffset="176277.6258">10155 16305 717 0,'-4'-10'394'0,"-1"-6"-96"16,-12-1-83-16,-6-2-23 16,-9 3-49-16,-2 1-30 15,0 10-56-15,3 7-37 0,7 13-30 16,4 5-8-1,13 8 4-15,6 3 3 0,14 3 6 16,4 2 2-16,10-6 2 16,3-8 1-16,2-9 2 15,-3-9 2-15,-6-6 6 16,-6-5 5-16,-14-8 10 16,-3 2 1-16,-17 1-2 15,-7 2 1-15,-9 9-11 16,0 4-5-16,11 12 7 15,8 3-60-15,20 0-280 16</inkml:trace>
  <inkml:trace contextRef="#ctx0" brushRef="#br0" timeOffset="176806.8519">10488 16269 548 0,'-1'-5'361'16,"-4"-2"19"-16,-4 3-203 15,-5 4-36-15,-7 9-62 16,-3 1-25-16,2 10-46 16,5 5-13-16,4 3 0 15,4 5 3-15,9-5 10 16,5-1 4-16,11-11 4 15,5-3 5-15,5-12 4 16,2-4 2-16,-3-10-3 16,2-2-2-16,-10-4 3 15,-7-1 2-15,-9 0 0 16,-6 4-7-16,-8 11-8 16,-1 10-4-16,0 21-5 15,2 9 2-15,5 15-2 0,6 3-2 16,2-3 0-16,7 3-1 15,2-4 2-15,3-5-1 16,2-8-5-16,2-6-42 16,5-15-88-16,6-9-152 15</inkml:trace>
  <inkml:trace contextRef="#ctx0" brushRef="#br0" timeOffset="177077.0158">10776 16398 450 0,'-3'-12'286'16,"-4"-10"20"-16,8 8-161 15,-1 5-24-15,0 11-50 16,2 7-19-16,-2 11-32 16,7 3 11-16,5 1 16 15,3-1 12-15,8-7 36 16,1-8 3-16,5-8 15 15,-3-5 13-15,-5-14-8 16,-8 0-5-16,-19-8-14 16,-11 1-29-16,-16 1-46 15,-5 7-15-15,5 12-46 16,4 6-42-16</inkml:trace>
  <inkml:trace contextRef="#ctx0" brushRef="#br0" timeOffset="177540.7717">11082 16405 902 0,'7'4'415'0,"9"7"-207"16,6 3-31-16,5-6-70 15,0 1-31-15,-3-6-23 16,0-7-7-16,-5-4-13 15,-2-3-3-15,-4-5-1 16,-8-3 1-16,-3-2-2 16,-7 1-1-16,-11-1-8 15,-4 6-6-15,-5 10-13 0,-5 5-4 16,2 14-7-16,3 8-1 16,3 10 4-16,7 9 6 15,6 6 6-15,3 1 4 16,7 4 0-16,5-1 0 15,3-3-3-15,0-2-1 16,6-8-43-16,3-3-98 16</inkml:trace>
  <inkml:trace contextRef="#ctx0" brushRef="#br0" timeOffset="177987.9295">11750 16247 808 0,'-9'-8'409'0,"-10"-7"-129"15,-2 3-55-15,-1 8-90 16,1 4-39-16,5 7-57 16,2 3-19-16,10 7-18 0,6 0-2 15,9-1 1-15,7 2 0 16,-1-3 2-16,0 0 1 16,-4-3-6-16,-3-6-20 15,-5-3-51-15,-5-3-28 16,-9-2-21-16,-11-3 17 15,-9 1 51-15,-5 3 35 16,-1 4 59-16,6 4 17 16,11 8 9-16,6 2 0 0,12 3-24 15,6 2-6-15,9-5 3 16,8 3-2-16,7-7-8 16,0 0-7-16,-2-5-13 15,-9-8-49-15</inkml:trace>
  <inkml:trace contextRef="#ctx0" brushRef="#br0" timeOffset="178260.1489">11598 16071 932 0,'-6'-5'443'0,"-6"-7"-162"16,5 4-151-16,11 10-119 15,3 3-18-15,11 8-34 16,6 4-53-16,6 7-52 15,7 5-190-15,-2 3-17 0,4 1 63 16,-5 4 138-16,-2 0 263 16,0-1 165-16,-6 2 63 15,-5-1 15-15,-6-4-42 16,-9-3-75-16,-6-3-32 16,-14-5-54-16,-4-4-23 15,0-6-54-15,3-6-24 16,7-16-127-16,8-8-82 15</inkml:trace>
  <inkml:trace contextRef="#ctx0" brushRef="#br0" timeOffset="178753.1276">13008 16336 943 0,'-13'-1'419'0,"-19"1"-224"0,-1 5-34 16,-1 14-93-16,6 7-26 16,14 10-27-16,9 4-7 15,14 1 1-15,11-4 0 16,14-9 4-16,7-5 8 0,7-13 12 15,3-8 3-15,-10-8 43 16,-4-8 4-16,-15-17 1 16,-14-7-1-16,-8-19-42 15,-5-5-8-15,-15-13-11 16,6-1-6-16,-4 5-9 16,4 7-7-16,10 17-48 15,6 9-45-15,14 16-106 16,6 9-83-16</inkml:trace>
  <inkml:trace contextRef="#ctx0" brushRef="#br0" timeOffset="179029.9515">13228 16370 535 0,'-1'6'299'0,"2"15"-27"0,4 0-66 16,2 2-45-16,1 1-28 16,2-6-23-16,3-3-14 15,10-7 30-15,4-8 7 16,3-10-10-16,1-5 3 16,-9-10-41-16,-5-3-18 15,-9 0-33-15,-5-2-9 0,-5 3-62 16,-4 3-52-16,-2 5-146 15,-2 6-208-15</inkml:trace>
  <inkml:trace contextRef="#ctx0" brushRef="#br0" timeOffset="179239.4529">13517 16365 797 0,'6'13'387'0,"12"13"-125"16,0 0-75-16,3-2-88 15,-1 1-24-15,-2-9-28 16,-3-5 11-16,-2-9 52 16,-2-3 18-16,-2-12 0 15,5-1-11-15,-2-11-47 16,-2-6-17-16,-3-2-21 16,-3 5 1-16,-2 8-142 15,-1 6-105-15</inkml:trace>
  <inkml:trace contextRef="#ctx0" brushRef="#br0" timeOffset="179686.9074">14047 16341 749 0,'0'0'402'16,"0"3"-87"-16,-8 12-162 15,-1 8-48-15,-8 7-38 16,-4 5-14-16,-4-3-18 16,-2-4-4-16,2-10-7 15,1-7 4-15,1-13 0 0,0-6-2 16,6-14-6-16,3-2-7 16,9-11-14-16,5 0-5 15,11 5-4-15,6 3 7 16,5 14 12-16,0 7 5 15,1 15 2-15,0 10-8 16,1 14-5-16,3 5-1 16,-2 2 34-16,0-2-65 15,1-6-340-15</inkml:trace>
  <inkml:trace contextRef="#ctx0" brushRef="#br0" timeOffset="179897.8706">14205 16281 820 0,'3'-11'460'0,"5"-6"-92"16,-5 11-136-16,-3 17-120 15,0 13-48-15,0 26-38 16,2 8-3-16,1 15-8 16,0 0-4-16,-3-7-3 15,-1-1 0-15,-1-11-2 16,4-3 14-16,2-18-90 15,1-8-102-15</inkml:trace>
  <inkml:trace contextRef="#ctx0" brushRef="#br0" timeOffset="180025.4941">14238 16529 1158 0,'5'0'481'16,"11"0"-279"-16,8 2-105 15,15-2-39-15,5-3-67 16</inkml:trace>
  <inkml:trace contextRef="#ctx0" brushRef="#br0" timeOffset="180361.1769">14525 16249 884 0,'4'-5'449'0,"3"-1"-179"16,0 7-71-16,-5 19-97 0,-2 9-54 15,-2 20-23-15,-1 9-4 16,3 0-6-16,4-4-3 16,4-13-86-16,0-10-107 15</inkml:trace>
  <inkml:trace contextRef="#ctx0" brushRef="#br0" timeOffset="180542.028">14667 16352 698 0,'2'-4'443'0,"-3"-7"4"16,4 8-187-16,5 9-139 15,-1 5-48-15,6 14-56 16,0 3-6-16,-3 3-3 15,0-1 0-15,-5-8-38 16,-1-2-63-16,3-8-199 16</inkml:trace>
  <inkml:trace contextRef="#ctx0" brushRef="#br0" timeOffset="180719.0217">14892 16356 707 0,'-9'-3'375'0,"-5"2"-92"15,-10 6-108-15,-3 5-53 16,1 8-39-16,-1 0-23 16,11 2-46-16,6 0-10 15,12-1-6-15,11-1-2 16,14-3 5-16,7-4-5 16,10-6-166-16</inkml:trace>
  <inkml:trace contextRef="#ctx0" brushRef="#br0" timeOffset="181297.2773">15263 16507 538 0,'-1'-6'292'16,"-2"1"-70"-16,-1-5-51 15,1-2-2-15,-7-4 0 16,-1-2 0-16,-9-4-37 15,0 4-28-15,-2 6-48 16,-3 4-21-16,6 13-27 16,4 6-12-16,1 9-9 0,4 3-1 15,12 4 2-15,0 0 7 16,17-3 5-16,4-1 2 16,3-11 6-16,4-8 1 15,0-4 9-15,-2-10 4 16,-6-3 7-16,-3-2 2 15,-11-5-6-15,-2 3-3 0,-5 2-6 16,-1 5-4-16,0 5-8 16,-2 4-4-16,3 7-7 15,-1-6-1-15,0 0 4 16,7 12 2-16,33 29 3 16,-19-28 0-16,2-5 3 15,-2-5 1-15,-1-3 6 16,-4-3 2-16,-5-8 3 15,-3-1 1-15,-4-8-17 16,-3-3-57-16,-2-2-175 16,-6-4-131-16</inkml:trace>
  <inkml:trace contextRef="#ctx0" brushRef="#br0" timeOffset="181426.75">15421 16108 968 0,'0'-4'499'0,"4"2"-194"16,-1 3-75-16,-3-1-142 0,0 6-50 15,5 24-5-15,4 37-346 16</inkml:trace>
  <inkml:trace contextRef="#ctx0" brushRef="#br0" timeOffset="182481.0969">16405 16381 901 0,'-14'-5'421'0,"-11"0"-159"16,-5 9-142-16,-2 9-36 16,5 17-47-16,1 2-23 15,17 12-23-15,8 3-9 16,13-9 7-16,13-1 7 15,9-16 16-15,7-6 13 16,1-13 41-16,-5-5 20 16,-16-11 21-16,-12-3-2 15,-19-4-29-15,-9 0-24 16,-14-1-33-16,-4-4-20 16,-2 7-76-16,3 4-57 0,12 7-266 15</inkml:trace>
  <inkml:trace contextRef="#ctx0" brushRef="#br0" timeOffset="185885.7587">16554 16441 816 0,'-5'0'378'0,"-3"4"-161"15,2-3-65-15,16 4-68 16,6-1-17-16,13-2-26 15,5-2 6-15,6-1-14 16,1 0-11-16,-3 1-10 16,-3 3-1-16,-15 2-1 15,-4 0-16-15,-12-1-34 16,-1 1-14-16,-7-6-9 16,-3 2 17-16,-5-1 29 15,-6-3 9-15,-4 12-3 16,2 1-5-16,4 12-9 15,3 4 1-15,11 4 4 16,4-1 2-16,15-1 8 16,7-1-18-16,7-8-40 15,5-2-26-15,1-9-15 0,2-7 23 16,-2-5 49-16,-6-9 32 16,-5-8 60-16,-6-3 31 15,-3 0 51-15,-5 1 23 16,-13 0 9-16,-7 3-6 15,-14 0-10-15,-6 0-10 16,0 10-49-16,0 1-27 16,8 11-59-16,7 5-24 15,8 6-10-15,6 4 1 16,13 0 14-16,3 4 8 0,9-5 3 16,0-1 0-16,-2-7 3 15,-3-5 1-15,-9-3 13 16,-7-4-1-16,-6-6-137 15</inkml:trace>
  <inkml:trace contextRef="#ctx0" brushRef="#br0" timeOffset="186319.7674">17753 16496 721 0,'-9'-5'383'0,"-14"-8"-81"16,-1 4-100-16,-6 6-110 15,2 6-36-15,2 14-57 16,5 7-16-16,8 10-4 16,9-1-2-16,11 3 11 15,6-6 6-15,15-7 13 16,3-2 11-16,0-11 6 15,-1-2 6-15,-12-9 19 16,-8-4 4-16,-11-4-7 16,-8-2-40-16,-10-3-143 15,-2-1-132-15</inkml:trace>
  <inkml:trace contextRef="#ctx0" brushRef="#br0" timeOffset="186552.3597">17706 16498 465 0,'12'0'311'0,"13"3"18"15,6 4-59-15,3 3-70 0,0 3-28 16,-2 3-43-16,-12-1-33 16,-8 1-37-16,-10-1-12 15,-1-6-19-15,0 1-6 16,3-8-11-16,5-3-2 16,0-6-2-16,4-7 0 15,5-3-3-15,2-3-3 0,1 3-3 16,0 7-5-1,-4 10-1-15,-6 5 0 16,-2 13 3-16,-4 2 4 0,-7 5 3 16,2 5-23-16</inkml:trace>
  <inkml:trace contextRef="#ctx0" brushRef="#br0" timeOffset="186811.1845">18189 16387 965 0,'6'7'387'0,"4"17"-248"0,2 11-38 16,-3 20-18-16,-2 6-5 15,-5 4-18-15,-1 3 1 16,-1-2-32-16,0 0-7 16,0-9 2-16,0-9-41 15,4-21-205-15</inkml:trace>
  <inkml:trace contextRef="#ctx0" brushRef="#br0" timeOffset="186947.0026">18278 16639 1000 0,'7'0'390'16,"7"0"-212"-16,17 6-180 15,9-1-44-15</inkml:trace>
  <inkml:trace contextRef="#ctx0" brushRef="#br0" timeOffset="187407.6793">18700 16446 836 0,'-13'-7'388'0,"-18"-6"-186"16,3 2-54-16,10 8-106 0,-1 3-27 16,10 9-29-16,5 6-7 15,4 3 0-15,5-1 2 16,8 0 8-16,2-2 3 15,7-4 8-15,2 0 2 16,-2-5 6-16,-2-1 3 16,-11-1 10-16,-7-4-3 15,-10 3-14-15,-7-3-4 16,-14-3-13-16,1 2 0 0,6 5 3 16,1 4-4-16,13 7-8 15,4 3 0-15,3 0 4 16,9-1 4-16,12-5 17 15,-2-5 10-15,11-3 11 16,5-5 10-16,0-8 2 16,4-1-4-16,-3-8-2 15,-5 0-9-15,-7-2-3 16,-5 0 1-16,-7 5 18 16,-2 1 13-16,-7 11-7 15,-3 3-5-15,-2 10-28 16,-2 2-14-16,3 5-2 15,3 1 2-15,6 7 20 16,-2-2-61-16</inkml:trace>
  <inkml:trace contextRef="#ctx0" brushRef="#br0" timeOffset="187551.2208">18847 16245 1102 0,'-1'-1'396'0,"0"-1"-295"16,6 9-184-16</inkml:trace>
  <inkml:trace contextRef="#ctx0" brushRef="#br0" timeOffset="187866.2195">19171 16473 939 0,'-8'-10'407'0,"-11"-7"-231"16,0 4-90-16,8 20-90 15,0 9-23-15,10 14-12 16,5 5 8-16,12-1 17 16,3 0 3-16,10-10 47 15,1-7 22-15,2-10 62 0,0-3 40 16,-10-13 8-16,-6-1-7 16,-14-8-45-16,-8-7-79 15,-17-2-179-15</inkml:trace>
  <inkml:trace contextRef="#ctx0" brushRef="#br0" timeOffset="188265.8209">19908 16214 1235 0,'1'7'461'0,"0"9"-313"16,4 26-140-16,0 14-8 16,4 18 3-16,1 1 1 15,3-10 2-15,1-6 2 16,-5-20-89-16,-6-5-196 15</inkml:trace>
  <inkml:trace contextRef="#ctx0" brushRef="#br0" timeOffset="188460.6908">19844 16087 1024 0,'34'-2'471'0,"44"-2"-188"16,4 8-86-16,-4 12-86 15,-10 4-28-15,-29 4-44 16,-20 2-9-16,-35 1-3 16,-14 0 1-16,-16-1-6 15,-6-5-4-15,7-9-83 16,7-4-91-16</inkml:trace>
  <inkml:trace contextRef="#ctx0" brushRef="#br0" timeOffset="189203.8733">21032 16481 966 0,'2'8'360'0,"-5"14"-265"16,-3 3-4-16,-11 0-16 15,-2 0-9-15,-1-5-26 16,-5-6-19-16,-2-12-31 16,-2-4-12-16,0-17-13 15,4-4 9-15,9-8 18 16,5-1 2-16,15 0-7 15,7 2 4-15,12 12 9 0,3 4 8 16,0 23 9-16,2 7-5 16,-7 14-5-16,-1 4-4 15,2 0 4-15,0-3 1 16,0-5-1-16,2-5 2 16,-3-9 5-16,-1-5 3 15,-6-11 11-15,-2-2 4 16,-3-3-2-16,-1-1-4 15,-3 2-9-15,-3-2-7 16,0 0-5-16,-2 2 0 16,-2 4-3-16,2 1 0 0,0 2 0 15,0 0-1-15,0 0 2 16,0-1-1-16,0 1-3 16,8-14-1-16,29-32 4 15,-16 33 7-15,4 1 20 16,-1 4 5-16,-4 14-2 15,-2 4-4-15,-5 12-14 16,-2 2-2-16,-1 1 0 16,-5 0-2-16,-1-6-2 15,6 0-4-15,-1-8-86 16,7 0-111-16</inkml:trace>
  <inkml:trace contextRef="#ctx0" brushRef="#br0" timeOffset="189493.6098">21682 16538 593 0,'4'-6'337'16,"2"-9"-63"-16,-6 2-39 0,-10-3-58 15,-8-1-31-15,-11 0-25 16,-3 2-20-16,-5 8-47 15,2 7-21-15,4 8-30 16,7 8-1-16,10 4 2 16,10 2 1-16,9 4-3 15,3-2 0-15,12-2 1 16,2-2 0-16,6-8 1 16,7 0-2-16,1-7-13 15,-4-8-49-15,-1-8-301 16</inkml:trace>
  <inkml:trace contextRef="#ctx0" brushRef="#br0" timeOffset="189604.5339">21671 16288 884 0,'-1'-3'435'16,"-3"1"-152"-16,5 7-199 16,-1-5-40-16,0 0-99 15</inkml:trace>
  <inkml:trace contextRef="#ctx0" brushRef="#br0" timeOffset="189997.6753">22486 16598 541 0,'-2'-6'370'0,"-8"-10"33"15,-2-3-122-15,-10 1-70 16,-2-2-47-16,-2 4-67 15,2 7-32-15,1 9-61 16,1 9-15-16,7 12-7 16,1 1 3-16,15 4 9 15,7 0 4-15,11 0 1 16,2 0 1-16,1-9 4 16,-2-3 2-16,-2-11 4 0,2-4 15 15,0-6-131 1,-5-9-184-16</inkml:trace>
  <inkml:trace contextRef="#ctx0" brushRef="#br0" timeOffset="190107.2086">22406 16249 1010 0,'-1'-5'408'16,"-3"-2"-279"-16,6 5-67 0</inkml:trace>
  <inkml:trace contextRef="#ctx0" brushRef="#br0" timeOffset="190465.6953">22579 16432 664 0,'7'-22'345'0,"10"-25"-92"15,4-2-22-15,6 0-59 16,3 7-30-16,1 12-29 16,-3 8-20-16,-5 22-39 15,-3 10-12-15,-6 23-35 16,-3 19-7-16,-6 24 2 0,-2 5 3 16,-1 0 1-1,1-9 2-15,3-20 2 0,-1-7 0 16,-1-20 5-16,-1-6 2 15,-4-14 14-15,-8-6 6 16,-11-11-2-16,-7-2-3 16,-12-11-19-16,-4 4-27 15,5 3-72-15,3 8-44 16,13 12-107-16,8 7-48 16,13 10-215-16</inkml:trace>
  <inkml:trace contextRef="#ctx0" brushRef="#br0" timeOffset="190774.7912">23374 16594 676 0,'4'0'360'0,"2"2"-50"16,-7 4-115-16,-12 4-64 15,-5-1-4-15,-8 1-30 16,-2-3-21-16,-6-1-29 15,-2-7-5-15,6-10-15 16,5 0-4-16,7-9-10 16,4 2-8-16,1-1-5 15,4 0 0-15,5 3-10 16,4 4-9-16,8 8-8 0,5 2 6 16,9 17 8-16,3 7 15 15,4 13 23-15,2 6 7 16,-2 0 8-16,-2-1-3 15,-10-7 28-15,-3-5-49 16</inkml:trace>
  <inkml:trace contextRef="#ctx0" brushRef="#br0" timeOffset="191678.7945">1666 17449 631 0,'7'9'258'0,"7"5"-138"15,19 0-66-15,10-5 12 0,20-7-11 16,5 2-11-16,-4-10-15 16,-10 0-6-16,-23 1 4 15,-11 0 6-15,-18 3 12 16,-9 4-3-16,-10 5 0 16,-10 5 11-16,-8 12 28 15,0 2 12-15,5 4-10 16,10 0-23-16,19 2-48 15,13-2-13-15,16-5-9 16,8-6-1-16,5-12-62 16,0-7-91-16,4-11-213 15</inkml:trace>
  <inkml:trace contextRef="#ctx0" brushRef="#br0" timeOffset="191911.8702">2378 17532 431 0,'13'-6'291'0,"10"0"28"16,-10 6-4-16,-19 15-76 0,-11 8-27 15,-15 6-72-15,-4 3-61 16,-7-3-48-16,0-7 2 16,6-14-18-16,1-7-9 15,11-11-18-15,7-5-16 16,9-2-2-16,4-3 0 16,9 0 19-16,2 2 21 15,12 9 30-15,4 5 11 16,7 11-1-16,2 8-12 15,-1 11-9-15,2 2-4 0,1 8-1 16,2 0-63-16</inkml:trace>
  <inkml:trace contextRef="#ctx0" brushRef="#br0" timeOffset="192451.1837">3409 17556 599 0,'7'-8'378'0,"8"-4"-42"16,-16 5-118-16,-6 4-44 15,-15 3-61-15,-5 5-27 0,-10 4-18 16,-1 1-8-1,3 7-39-15,7 1-14 0,15 4-29 16,9 1-4-16,16 1 8 16,7-1 5-16,18-5 6 15,4-4 3-15,3-11 1 16,5-3 2-16,-16-10 9 16,-5 0 7-16,-18 2 13 15,-10-3 2-15,-9 6-10 16,-2 5-11-16,-7 12-9 15,1 11-2-15,3 14 1 16,-1 8 2-16,15 4-1 16,8-1-1-16,13-6-4 15,0-7-31-15,1-12-112 16,4-5-132-16</inkml:trace>
  <inkml:trace contextRef="#ctx0" brushRef="#br0" timeOffset="192721.1213">3668 17601 912 0,'-8'6'380'0,"-4"3"-237"0,10 4-90 16,3 2-14-16,12 1-27 15,4-1 2-15,9-4 35 16,4-3 33-16,3-8 26 15,0-4 9-15,-5-9 22 16,-5-3-7-16,-16-3 0 16,-8 0-9-16,-19 0-45 15,-9 2-25-15,-5 8-36 16,0 2-33-16,9 3-128 16,7 4 33-16</inkml:trace>
  <inkml:trace contextRef="#ctx0" brushRef="#br0" timeOffset="193125.7337">4046 17650 742 0,'1'0'381'0,"2"2"-112"15,11 1-95-15,3-1-6 16,9 2-43-16,0-5-22 0,2-2-51 16,-1-4-11-16,-11-2-13 15,-1 1 4-15,-13-5 8 16,-4 4-1-16,-11 0-17 15,-8-3-10-15,-8 8-16 16,-2 2-7-16,2 10-11 16,1 8-2-16,6 7-11 15,3 8 0-15,4 8 14 16,8 7 7-16,2 11 17 16,5 0 4-16,4-2 0 15,9-7-1-15,11-8-92 16,5-6-32-16</inkml:trace>
  <inkml:trace contextRef="#ctx0" brushRef="#br0" timeOffset="193650.0164">4425 17536 931 0,'4'-1'405'0,"4"-5"-176"0,12 6-156 15,3-1-13-15,7-2-9 16,4 0-6-16,-4-1-15 15,-1-1-7-15,-12-1-4 16,-4 3 0-16,-10 3 4 16,-4 0-5-16,-7 7-17 15,-6 3-3-15,-7 10-15 16,3 6-1-16,0 8 4 16,5 0-1-16,10 0-1 15,3-2 1-15,10-8 6 16,6-3 10-16,7-8 16 15,3-9 6-15,1-6 15 16,0-9-3-16,0-8-4 16,-2-5-2-16,1-6-9 15,-6-1-4-15,-5 2 2 16,-5 5-3-16,-5 6-5 0,-1 10 3 16,-4 7-6-16,-2 2 1 15,0 11-2-15,2 1-6 16,3 7-2-16,1 1-1 15,3 4-26-15,-3-1-55 16</inkml:trace>
  <inkml:trace contextRef="#ctx0" brushRef="#br0" timeOffset="193801.5856">4784 17293 1336 0,'0'2'475'0,"0"5"-386"16,3 7-145-16</inkml:trace>
  <inkml:trace contextRef="#ctx0" brushRef="#br0" timeOffset="194163.7389">5335 17554 785 0,'3'-6'413'15,"4"-1"-76"-15,-7 6-105 16,-11 9-99-16,-11 9-31 15,-15 11-65-15,-2-4-4 16,-8-3-11-16,4-7 1 0,7-10-3 16,2-4-6-1,9-4-5-15,2-3-5 0,9-7-5 16,5 0-7-16,8-2-4 16,3 2 2-16,10 2 18 15,6 11 11-15,12 13 23 16,2 6 0-16,8 16-13 15,-1-2-2-15,5 4-15 16,0-4 15-16,5-8-423 16</inkml:trace>
  <inkml:trace contextRef="#ctx0" brushRef="#br0" timeOffset="194696.8689">6343 17597 687 0,'3'-7'396'0,"-2"-9"-42"16,-1 4-99-16,-9-1-88 16,-4 5-36-16,-4 0-42 15,-6 0-20-15,-6 7-28 16,-5 4-16-16,-1 12-35 16,0 7-13-16,10 9-8 15,7-2 5-15,17 2 9 16,7-3 7-16,14-11 7 15,7-3 0-15,6-14 5 16,2-8 3-16,3-13 7 16,-3-7 2-16,-6-7 5 15,-3-8-2-15,-10-8-5 16,1-3-2-16,-8-12-4 16,-5 2 2-16,-2 7-1 15,-4 8-1-15,-1 24-5 0,-5 15-6 16,0 19-5-1,-1 12-1-15,0 21 0 0,5 7 7 16,4 16 4-16,0 3 2 16,4-1 2-16,3-5 1 15,1-7-40-15,5-6-81 16</inkml:trace>
  <inkml:trace contextRef="#ctx0" brushRef="#br0" timeOffset="195102.4461">6764 17589 916 0,'-12'-9'447'16,"-10"-6"-177"-16,-6-4-110 15,-1 4-32-15,1 2-66 16,3 6-26-16,6 7-51 16,2 6-17-16,9 8-11 15,4-1 1-15,7 8 16 16,6-4 7-16,11 1 11 16,2-1 3-16,6-10 5 15,0-2 3-15,1-9 3 16,-2-4 2-16,-4 1 4 15,-1 1 1-15,-14 3 18 0,-1 3 11 16,-9 13 20-16,-4 5 9 16,-6 19-9-16,-2 6-10 15,-5 8-18-15,2 4-12 16,6-8-10-16,3-7-3 16,10-13 12-16,4-8-86 15</inkml:trace>
  <inkml:trace contextRef="#ctx0" brushRef="#br0" timeOffset="196030.6719">7484 17498 671 0,'-2'-1'373'0,"0"0"-2"16,10 6-286-16,11 3-30 15,16 2-6-15,12 3-3 16,16-9-9-16,4-1 0 0,-4-10-12 16,-6-7-3-1,-23-3 4-15,-12-5 4 0,-15 4-1 16,-7 2-5-16,-16 6-10 15,-5 3-7-15,-18 10-9 16,-6 4-4-16,-3 9-6 16,2 6-1-16,14 5-8 15,10 3 0-15,14-3 7 16,11 0 11-16,14-5 16 16,10-1 8-16,11-6 2 15,-2-3-6-15,3-7-3 16,-5-6-1-16,-5-4 4 15,-3-3 1-15,-8-8-1 16,-3 1-2-16,-3-3-4 16,-1 3 0-16,-7 4-5 15,0 5-4-15,-8 10-7 16,0 5-2-16,-1 11 3 16,1 2 2-16,1 2 4 0,4-2 1 15,6-8-3-15,4-3 1 16,4-6 6-16,0-5 3 15,0-7 5-15,-2-2 0 16,0-8 0-16,-4-2-2 16,-4 2 0-16,-2 2-3 15,1-2-10-15,1 8-6 16,1 6-15-16,3 2-1 0,1 9 0 16,1 2 6-16,3-1 11 15,-1 2 3-15,3-4 4 16,0-1 2-16,-3-4 6 15,1-2 3-15,-2-4-1 16,0-3 0-16,3-2-6 16,0-5-5-16,0 4-4 15,3 1-3-15,2 6-5 16,0 6-1-16,0 5 1 16,-4 3 1-16,-6 3 26 15,-3-1 23-15,-10 1 33 16,-2 0 9-16,-13-3-12 15,-7 2-15-15,-7-7-45 16,-4-2-45-16</inkml:trace>
  <inkml:trace contextRef="#ctx0" brushRef="#br0" timeOffset="196679.9776">9066 17641 855 0,'9'4'383'15,"15"-1"-112"-15,8 1-123 16,16-3-15-16,4-2-10 15,-2-6-41-15,-10-3-27 16,-10-5-9-16,-10 0-4 0,-12-3 2 16,-3-3-5-16,-15-1-23 15,-8 0-10-15,-10 2-15 16,-4 5-12-16,-10 16-6 16,3 8-3-16,0 18-11 15,6 7 2-15,12 7 14 16,8-1 4-16,14 6 14 15,6-1 6-15,8 2 2 16,2-2 2-16,3-8 0 16,3-3-20-16,4-17-151 15</inkml:trace>
  <inkml:trace contextRef="#ctx0" brushRef="#br0" timeOffset="197023.4573">9792 17552 678 0,'4'-2'413'0,"1"-4"-58"16,-5 8-160-16,-11 2-49 15,-3 5-71-15,-10 6-24 16,-8-2-18-16,0 1-7 0,-5-6-8 15,4-5-8-15,7-4-10 16,2-2-10-16,6-9-15 16,7 3-1-16,10 0-9 15,3-2 2-15,12 8 11 16,3-1 8-16,4 7 16 16,3 7 15-16,2 7 3 15,-2 4-1-15,2 6 0 16,-2-2-9-16,-5 0 13 15,-3-3-57-15,-6-5-427 16</inkml:trace>
  <inkml:trace contextRef="#ctx0" brushRef="#br0" timeOffset="197185.3268">9668 17269 1475 0,'-4'0'560'0,"-2"3"-417"0,0 6-90 16,6 10-103-16,6 3-64 15</inkml:trace>
  <inkml:trace contextRef="#ctx0" brushRef="#br0" timeOffset="197526.6598">10043 17301 1157 0,'-1'19'423'16,"-4"9"-310"-16,3 31-107 15,-2 6 10-15,0 10-6 0,-1 4-3 16,3-8-1-16,2 1 3 15,2-12-106-15,3-8-149 16</inkml:trace>
  <inkml:trace contextRef="#ctx0" brushRef="#br0" timeOffset="197817.5687">9953 17375 707 0,'13'-15'387'15,"9"-12"-83"-15,5 19-187 16,1 8-41-16,1 8-58 16,-4 7-10-16,-10-1 2 15,-6 1 4-15,-13 1-24 16,-7-1-17-16,0-3-46 16,0-2-24-16,13-3 15 15,7-5 14-15,19 5 48 16,4-2 29-16,8 9 21 15,-1 5 14-15,-12 8 20 16,-9 1 7-16,-22 0 8 16,-10 1-5-16,-20-6-18 15,-5 0-27-15,0-11-216 16</inkml:trace>
  <inkml:trace contextRef="#ctx0" brushRef="#br0" timeOffset="198311.6243">10679 17569 869 0,'-11'-11'390'0,"-13"-6"-186"16,-6 2-43-16,-3 7-71 15,3 9-26-15,4 8-40 16,2 7-18-16,9 11-14 15,3-2-6-15,13 5-1 16,7 0 3-16,10-6 10 16,4-3 8-16,4-9 12 15,3-7 6-15,-4-8 18 16,-2-7 12-16,-9-10 9 0,-5-4-1 16,-9-6-13-16,-3-5-16 15,-10-7-11-15,-4-8-3 16,2-9-10-16,3 2-8 15,15 5-14-15,11 8-11 16,16 16-6-16,1 6-1 16,4 14 3-16,0 7 10 15,-5 10-143-15</inkml:trace>
  <inkml:trace contextRef="#ctx0" brushRef="#br0" timeOffset="198904.9553">10978 17602 449 0,'1'-5'264'0,"0"-8"-25"15,-1 1-26-15,-6-2-33 0,-5-2-14 16,-12-4-12-16,-1 2-15 16,-5 4-63-16,5 11-29 15,6 12-61-15,2 7-17 16,7 11-1-16,3-1 2 15,10-1 11-15,7 1 11 16,12-7 12-16,3-6 7 16,1-6 12-16,3-7 8 15,-7-6 22-15,2-4 0 16,-8-10 2-16,-3 1-6 0,-5-2-23 16,-3 0-5-16,-6 6-5 15,0 5-1-15,-1 4-9 16,-2 1-6-16,1 5-18 15,1 0-6-15,0 0-2 16,-1 7 7-16,6 14 11 16,14 24 3-16,3-29 5 15,6 0 3-15,4-6 18 16,1-6 14-16,-4-4 47 16,1-7 23-16,-10-7 10 15,-4-1-1-15,-6-5-33 16,-4-1-22-16,-2-2-30 15,0 4-38-15,-6 3-135 16,-4 6-71-16</inkml:trace>
  <inkml:trace contextRef="#ctx0" brushRef="#br0" timeOffset="199213.6428">11640 17684 1383 0,'0'1'593'0,"0"2"-333"16,0 1-41-16,0-4-99 16,0 0-33-16,0 0-47 15,0 0-8-15,0 0-8 16,-1 0-16-16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08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08:40:17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 6460 711 0,'-11'4'377'0,"-21"13"-71"15,-5 10-136-15,-8 19-86 16,-1 7-23-16,9 8-32 16,6 0-11-16,12-4-11 15,0-8 0-15,13-13-2 16,3-8-1-16,8-22 11 16,6-9 5-16,5-21 7 15,4-8 4-15,-4-14-8 16,2-3-4-16,-6-2-3 15,-2 0-2-15,-3-6-3 16,-2 2-2-16,-4 6-7 16,-1 10-4-16,1 24-21 15,0 15-9-15,10 26-4 16,5 8-1-16,18 17 13 0,9 6 8 16,12 6 7-16,1 0 4 15,-3 1 5-15,-5-7 3 16,-13-8 3-16,-6-7 2 15,-21-15 6-15,-9-5 5 16,-24-10 5-16,-9-4 1 16,-14-4-4-16,-5-4-7 0,-3-4-32 15,3 0-55 1,9 2-248-16</inkml:trace>
  <inkml:trace contextRef="#ctx0" brushRef="#br0" timeOffset="360.1084">2304 6818 830 0,'7'-1'374'15,"3"1"-172"-15,4 7-118 16,5 3-21-16,-5 7-17 16,-1 1-1-16,-8-2-2 0,-5-3-5 15,0-6-8-15,-2-3 4 16,4-10-4-16,5-6-3 16,5-14-11-16,6-5-11 15,2 5-8-15,4 1-2 16,-3 14-6-16,-8 6-2 15,-4 12-2-15,-1 12-1 16,-1 13 8-16,2 6 6 16,-8 2 5-16,5-3 5 0,-3-9-106 15</inkml:trace>
  <inkml:trace contextRef="#ctx0" brushRef="#br0" timeOffset="668.8265">2521 6578 975 0,'10'-11'425'0,"15"-15"-216"16,4 7-25-16,1 14-48 16,7 9-33-16,0 18-51 15,-1 9-9-15,-10 11-16 16,-2 2-3-16,-4 5-5 15,-3-2-4-15,3-2-5 16,-3-4 0-16,-5-7 2 0,-3-9 1 16,-7-13 17-16,-5-5 7 15,-18-11 4-15,-4-2-4 16,-16 6-30-16,-3 5-10 16,8 12-11-16,-1 3 14 15,16 2-109-15,14-3-88 16</inkml:trace>
  <inkml:trace contextRef="#ctx0" brushRef="#br0" timeOffset="854.8513">3100 6983 1247 0,'2'1'635'15,"-2"-1"-204"-15,0 2-211 16,0-2-61-16,0 0-83 16,0 0-78-16</inkml:trace>
  <inkml:trace contextRef="#ctx0" brushRef="#br0" timeOffset="1796.5341">4693 6938 984 0,'-2'0'400'0,"2"11"-254"15,5 13-58-15,5 19-63 16,6 13 5-16,12 14-1 16,-1 7-2-16,4 9-11 15,1-7-3-15,-3-12 2 16,-3-13 1-16,-5-26 5 15,-7-12 24-15,-1-15 72 16,-5-11 22-16,7-17 28 16,-4-8-11-16,2-28-47 15,8-4-16-15,3-5-35 16,8 0-14-16,0 16-30 16,-5 7-10-16,-10 16-4 15,-6 8-3-15,-10 15-110 0,-6 6-68 16</inkml:trace>
  <inkml:trace contextRef="#ctx0" brushRef="#br0" timeOffset="2147.3013">5410 7262 699 0,'11'0'342'16,"9"2"-133"-16,15-1-52 16,9 2-11-16,9-2-44 15,0-1-17-15,-2 1-44 0,-9 0-12 16,-15-1-82-16,-8 0-113 16</inkml:trace>
  <inkml:trace contextRef="#ctx0" brushRef="#br0" timeOffset="2376.575">5474 7426 931 0,'8'4'454'0,"14"1"-134"16,8-1-43-16,7-4-93 15,6 0-42-15,-8 0-89 16,-1 0-19-16,-12-2-82 16,-8-1-458-16</inkml:trace>
  <inkml:trace contextRef="#ctx0" brushRef="#br0" timeOffset="3429.4801">6431 6609 847 0,'-14'-1'346'16,"-15"2"-216"-16,-2 7-64 15,12 22-61-15,3 13-10 16,6 30-5-16,11 18 4 15,10 19 13-15,1 10 0 0,6 12-3 16,-6-7-1 0,-2 1-21-16,-10-5 63 0,-6-12 51 15,-9-6 11-15,-10-15 57 16,-1-13-50-16,-4-27-30 16,3-13 1-16,-6-19-20 15,-1-8-28-15,1-8-140 16,3-2-187-16</inkml:trace>
  <inkml:trace contextRef="#ctx0" brushRef="#br0" timeOffset="4223.1107">7096 7491 372 0,'4'-4'273'0,"1"-8"54"16,-1-4-85-16,-9-1-57 16,-3-4-19-16,-9-4-34 15,-4 0-21-15,-6 1-39 16,-5 0-20-16,1 11-38 0,1 5-14 15,5 15-20-15,1 7-7 16,6 13-3-16,6 1 2 16,5 7 4-16,11 5 6 15,9-9 8-15,6-2 6 16,8-15 6-16,-1-5 4 16,0-10 6-16,1-5 4 15,0-5 2-15,-1-13 1 16,-2-10 0-16,-1-4-1 15,-9-15-2-15,-2-1-2 0,-2-8-3 16,-6-4 1-16,-4-3 1 16,-1-2 0-16,-8 15 7 15,2 9 0-15,0 26-9 16,1 15-14-16,4 24-19 16,2 11-6-16,7 18-1 15,4 7 12-15,-4 10 11 16,6 3 4-16,-1 9 4 15,-2-1 3-15,7-15 4 16,-5-2 2-16,0-24-64 16,3-8-112-16</inkml:trace>
  <inkml:trace contextRef="#ctx0" brushRef="#br0" timeOffset="4587.0944">7343 7068 811 0,'1'-2'406'16,"4"2"-131"-16,0 6-101 0,4 14-96 16,2 6-13-16,-1 10-18 15,5 6-9-15,3 9-13 16,-6 2-7-16,-1-1-5 15,-2-4-1-15,-2-14 0 16,-1-9-16-16,3-19 83 16,1-8 23-16,5-19 27 15,5-9 26-15,5-12-58 16,3-7-10-16,7-8-15 16,3 2-3-16,-5 6-31 15,-3 3-11-15,-15 14-15 16,-8 4-8-16,-11 8-5 15,-3 6-6-15,-2 8-72 16,1 3-57-16,2 3-141 16</inkml:trace>
  <inkml:trace contextRef="#ctx0" brushRef="#br0" timeOffset="9415.0587">5074 7671 295 0,'1'-4'233'16,"-1"-3"31"-16,5-1-36 15,-3 1 5-15,0 3 13 16,1 1-12-16,-3 2-58 15,0 1-38-15,0 0-78 16,0 0-25-16,0 7-14 16,1 17-3-16,1 32-3 15,-2-27-2-15,0-2-3 16,3-4-2-16,2-7-18 16,2-6-43-16,-1-6-118 0,-4-3-83 15</inkml:trace>
  <inkml:trace contextRef="#ctx0" brushRef="#br0" timeOffset="9617.9977">5044 7645 517 0,'9'-7'359'0,"11"-7"-18"16,6 5-79-16,7-1-45 15,5 7-88-15,-4 3-34 0,-6 5-49 16,-8 4-7-1,-15 4 4-15,-7-1 0 0,-13 1-4 16,-4 2-1-16,-9-8-11 16,4 1-8-16,-2-4-130 15,6 2-158-15</inkml:trace>
  <inkml:trace contextRef="#ctx0" brushRef="#br0" timeOffset="10299.6189">8039 7270 752 0,'3'0'322'0,"8"-2"-164"15,11 2-37-15,16 0-20 16,8 1-21-16,7 3-29 16,1 1-15-16,-11 2-24 15,-7-1-43-15,-18 1-223 16</inkml:trace>
  <inkml:trace contextRef="#ctx0" brushRef="#br0" timeOffset="10477.9782">8077 7401 764 0,'13'4'414'0,"8"3"-127"15,16 0-75-15,9 1-46 16,0-1-78-16,0 1-27 16,-11-7-72-16</inkml:trace>
  <inkml:trace contextRef="#ctx0" brushRef="#br0" timeOffset="12052.1545">8943 6937 803 0,'-2'-19'383'0,"-5"-13"-119"0,2 10-80 15,5 29-100-15,-1 18-30 16,3 28-65-16,4 13 2 16,1 16 9-16,-1-1 2 15,1 5 2-15,-3-2 1 16,-1-14 1-16,2-7 2 15,-2-28 0-15,4-11 2 16,2-13 0-16,1-12 0 16,9-10-28-16,0-10-23 0,-6-15-43 15,14-1-22-15,-2-5-10 16,0 2 20-16,5 13 43 16,-18 5 33-16,-17 16 42 15,-11 5 2-15,-14 7-3 16,-3 3-10-16,-1 0-8 15,5 0 0-15,11 2-5 16,5-1-6-16,11 4 5 16,3 2 5-16,9-2 11 15,3 0 9-15,8 0-3 16,-3-3-3-16,10-1-5 16,0 0 1-16,-4-3-2 15,4-2 2-15,-13-5 1 16,-5-1 1-16,-1 0-2 15,0-2 14-15,-1-1 7 0,3 1-3 16,-2-4-1-16,1 4-16 16,1 0-11-16,3 0-1 15,-2 0 0-15,-1-3 0 16,4 1 2-16,-4-3 1 16,-2-4 3-16,2 2 5 15,-8-4 7-15,-3 1 4 16,-3 1 4-16,-8-3-1 15,-7 5-11-15,-4 5-9 0,-2 9-18 16,-4 8-11-16,5 13-9 16,5 6 0-16,10 10 7 15,9 0 11-15,18-4 30 16,4-5 15-16,10-9 41 16,1-5 6-16,1-9-10 15,-1-3-8-15,-5-8-9 16,-2-2-66-16</inkml:trace>
  <inkml:trace contextRef="#ctx0" brushRef="#br0" timeOffset="12581.5437">9631 7125 922 0,'8'-13'428'0,"7"-12"-188"0,11 3-69 15,4 2-27-15,2 10-39 16,-2 6-21-16,-2 15-48 16,-2 7-9-16,-4 16-13 15,0 5-2-15,-2 10-3 16,-3 3 0-16,-4 6-1 16,-2 3 0-16,-7-10 2 15,-1-6 0-15,-2-15 3 16,-1-13 1-16,4-7 8 15,-2-4-2-15,-1-14 48 16,1-4 3-16,-2-8-5 16,-2-9 2-16,-4-1-52 15,2 2-13-15,-5 12-18 16,-6 10-7-16,-7 21-8 16,-6 8 6-16,-4 11 14 15,4 4 5-15,2-9 5 0,0-3 2 16,4-11 2-16,1-8-5 15,8-5-65-15,3-4-44 16,6-2-205-16</inkml:trace>
  <inkml:trace contextRef="#ctx0" brushRef="#br0" timeOffset="13608.6747">10702 6634 491 0,'-8'-17'289'0,"-9"-14"-37"15,-7 3-46-15,-7 16-79 16,1 10-37-16,-5 19-62 16,5 19-24-16,6 29-24 15,7 27-3-15,13 35 12 16,7 12 7-16,7 20 3 16,1-9 1-16,-6-15 1 15,9-11 0-15,-5-19 46 16,-1-7 9-16,0-16 11 15,-12-6 15-15,-10-25-25 16,-7-12 0-16,-8-19 8 16,-1-9-5-16,-4-11-64 15,3-7-78-15</inkml:trace>
  <inkml:trace contextRef="#ctx0" brushRef="#br0" timeOffset="14278.1362">11002 7380 606 0,'6'0'257'0,"19"-2"-110"16,17 0-29-16,33-4 12 15,18-1 22-15,39 5 0 16,14-1-16-16,34 5-26 16,15 7-18-16,8 4-23 15,2 3-5-15,-31-7-21 16,-27-3-10-16,-42-7 4 16,-21-7-45-16,-29 1-274 15</inkml:trace>
  <inkml:trace contextRef="#ctx0" brushRef="#br0" timeOffset="15017.8908">11779 7047 556 0,'2'-8'363'15,"2"-8"-35"-15,-4 6-99 16,0 5-46-16,0 1-60 16,-5-21-23-16,-8-2-43 0,-2-3-10 15,-9 7-35-15,1 7-17 16,-5 11-26-16,-4 6-13 16,7 20-14-16,0 3 0 15,16 8 11-15,9 3 13 16,11-5 20-16,7-2 10 15,4-10 11-15,3-5 6 0,-3-13 17 16,-2-5 7-16,0-11 7 16,-3-5-2-16,-5-11-13 15,3-7-5-15,-4-17-4 16,1-6-2-16,3-12 1 16,-11-1 2-16,2 1-3 15,-8 4-5-15,-3 27-27 16,2 14-11-16,-7 29-22 15,9 14-1-15,-3 20 18 16,5 10 5-16,5 12 19 16,-2 8 2-16,3 3 3 15,-5 1 1-15,-2-4 3 16,0-4 0-16,5-14 3 16,4-8-65-16</inkml:trace>
  <inkml:trace contextRef="#ctx0" brushRef="#br0" timeOffset="15431.2457">11973 6885 634 0,'-1'2'264'0,"-3"5"-142"15,3 6-49-15,1 3-32 16,7 2 7-16,7 1 3 16,4-5 6-16,7-3 24 15,-2-3 11-15,0-10 11 16,-4-4-1-16,-6-9-9 16,-2-4-10-16,-2-2-23 15,-3-2-9-15,1 0-26 16,-4 1-13-16,-3 10-27 15,0 8-13-15,0 14-8 16,1 14 1-16,1 14 16 16,3 11 10-16,-1 4 5 15,-1 0 3-15,-3-10 13 16,-8-7 19-16,-12-10 27 16,-7-5 7-16,-9-12 1 0,-6-6-9 15,5-10-34-15,1-7-30 16,8 1-183-16</inkml:trace>
  <inkml:trace contextRef="#ctx0" brushRef="#br0" timeOffset="16065.7413">11150 7752 915 0,'-4'1'367'0,"0"12"-254"16,-1 11-52-16,12 20-59 31,-4-22-2-31,2 1 5 0,17 74 3 0,7 2 3 15,0-8 8-15,-12-61 51 16,-4-12 25-16,-4-13 90 16,3-5 14-16,-3-15-23 15,2-9-20-15,4-13-66 16,1-8-12-16,1-20-16 16,0-9-8-16,-6-11-22 15,-5 2-15-15,-6 22-52 16,-2 17-43-16,-5 29-143 15,-3 14-100-15</inkml:trace>
  <inkml:trace contextRef="#ctx0" brushRef="#br0" timeOffset="16575.7351">11340 7673 409 0,'6'-2'226'15,"3"-2"-46"-15,11 4-67 16,7 0-14-16,19 2-14 16,15 1-4-16,25 4-15 15,9 1-5-15,30-3 2 16,17 1-5-16,19-7-7 16,9-5-2-16,-11-2-23 15,-26 0-6-15,-24 0-4 16,-18 3-3-16,-37 4 22 15,-9 1 9-15,-28 2 1 16,-9 2-1-16,-10-4-20 16,0 0-9-16,-4 2-4 0,5-2 1 15,0 0-5-15,0 0-3 16,-1 0-1-16,1 0 1 16,0 0-1-16,0 0-2 15,0 0-1-15,0 0-3 16,1 2-2-16,0 13 0 15,4 35-26-15,-3-25-74 16</inkml:trace>
  <inkml:trace contextRef="#ctx0" brushRef="#br0" timeOffset="16999.5869">11557 8010 842 0,'0'6'328'15,"2"8"-220"-15,10 5-26 0,14 14-30 16,5 2-7-16,5 7-21 16,-3-3-1-16,-12-9-3 15,-2-3-15-15</inkml:trace>
  <inkml:trace contextRef="#ctx0" brushRef="#br0" timeOffset="17194.3364">11771 8038 811 0,'-16'10'382'16,"-15"4"-155"-16,-5 9-111 16,-3 1-37-16,-4 2-41 15,3-1-16-15,12-3-10 16,4-5-14-16,11-6-133 15,12-5-94-15</inkml:trace>
  <inkml:trace contextRef="#ctx0" brushRef="#br0" timeOffset="17492.8188">11741 7825 1091 0,'9'-9'475'15,"5"-4"-257"-15,7 5-113 16,1 5-33-16,1 10-49 16,-2 6-17-16,-10 5-7 15,-4 3-1-15,-14 6 2 16,-5-1 2-16,3-1 3 15,0-2 0-15,12-9-1 16,6-1 0-16,9-8-1 16,10 0 1-16,3 2 24 15,2-1-66-15,-7 2-245 16</inkml:trace>
  <inkml:trace contextRef="#ctx0" brushRef="#br0" timeOffset="17662.8782">12114 8017 888 0,'-3'2'410'0,"0"9"-171"0,2 7-83 15,-1 6-73-15,2 6-28 16,2 4-35-16,-1-4-6 16,5 3-5-16,-1-4-18 15,1-6-217-15</inkml:trace>
  <inkml:trace contextRef="#ctx0" brushRef="#br0" timeOffset="18147.8282">11958 8135 696 0,'7'0'366'16,"7"-4"-60"-16,13 4-200 15,7 0-16-15,10 0-43 16,1 0-14-16,-4-1-16 15,-4-1 2-15,-9-9 32 16,-2 3 7-16,-10-3 17 16,2-2 3-16,-8 5-16 15,-7 0 0-15,0 4-18 16,-3 2-15-16,-3 3-25 16,3-1-11-16,0 0-6 15,0 0 5-15,3 18 5 16,7 31 2-16,2-29 1 0,3-1 2 15,4-2 1-15,1-4 2 16,-1-7 4-16,1-4 2 16,-4-6 6-16,1-5 1 15,-3-8-1-15,1 0-2 16,-1 2-6-16,-1 1-4 16,-3 5-10-16,-1 3-5 15,-3 9-9-15,0 4 0 0,-2 9 4 16,0 7 2-16,-3 7 5 15,-3 3 3-15,-11 6 1 16,-7 1 4-16,-9-5 3 16,-5 0 2-16,-1-11 4 15,4-7 0-15,3-10-4 16,3-7-38-16,11-15-114 16,5-4-91-16</inkml:trace>
  <inkml:trace contextRef="#ctx0" brushRef="#br0" timeOffset="18564.836">12598 7806 730 0,'2'-2'359'16,"5"-3"-115"-16,3 3-58 0,3 2-64 16,4 3-29-16,-3 8-46 15,-5 0-15-15,-1 7-19 16,-9 2-1-16,-9 3 1 15,-4-1 0-15,0-1-4 16,5 0-3-16,10-7-3 16,11 1 2-16,11-7 3 15,3-1 1-15,11-2 1 16,1 1-1-16,-2 3-1 16,-3-1 0-16,-12 0 2 15,-7-1 1-15,-12-3-1 16,-2-2 9-16,-1 2-123 15,1-4-374-15</inkml:trace>
  <inkml:trace contextRef="#ctx0" brushRef="#br0" timeOffset="51522.6152">17491 11303 327 0,'-3'-3'270'0,"-1"1"31"0,0 2-102 15,4 0-33-15,0 0-52 16,0 0-17-16,14 6 10 15,55 17 9-15,13-14-2 16,16-3-9-16,45-3-23 16,11 1-17-16,16-5-30 15,2-2-7-15,-13-5-10 16,-12 0-1-16,-36 1-54 16,-25 3-53-16,-41 6-229 15</inkml:trace>
  <inkml:trace contextRef="#ctx0" brushRef="#br0" timeOffset="51872.5574">19098 11240 854 0,'1'-3'388'0,"6"-3"-199"15,4 6-74-15,10 13-71 16,3 7-28-16,5 13-7 15,-1 5 1-15,0 9 2 16,-1-2 1-16,-2-2-5 16,1-9-33-16,-1-10-110 15,2-5-64-15</inkml:trace>
  <inkml:trace contextRef="#ctx0" brushRef="#br0" timeOffset="52023.2565">19417 11348 650 0,'-2'-15'360'15,"-8"-13"-80"-15,0 19-124 0,0 7-37 16,-11 11-33-16,-2 9-2 16,-15 11-1-16,-7 4-3 15,-4 8-26-15,0-3-15 16,11-4-20-16,8-5-48 16,15-7-289-16</inkml:trace>
  <inkml:trace contextRef="#ctx0" brushRef="#br0" timeOffset="52790.9913">19728 11360 858 0,'-7'-1'391'15,"-3"-1"-193"-15,6 2-62 16,24 0-63-16,14 1-31 16,28-1-19-16,17 0 8 15,35-5 13-15,14 0 1 16,19-2-2-16,6-1-5 16,-12 2-15-16,-14 0-5 15,-35 3 1-15,-25-3 0 16,-30-1 6-16,-18 1 1 15,-12-1-1-15,-2 2-3 0,-8-3-8 16,5-2-6-16,-4 0-26 16,1 1-17-16,-3 4-25 15,-1 3-10-15,5 2 10 16,-3 2 12-16,1-2 17 16,2 0 9-16,0 0 8 15,2 10 3-15,1 4 7 16,17 27 4-16,-16-32 22 15,-1-6 19-15,-3-4 32 16,-2-2 4-16,1 2-12 16,0-1-17-16,0-2-51 15,0-10-53-15,1-25-111 16,-4 28-31-16,-8 9 10 16,-8-1 46-16,-3 0 136 15,-5 2 50-15,2-6 71 16,6 1 20-16,4-2-14 0,8-2-18 15,8 2-61-15,1 1-27 16,12 5-25-16,6 2 0 16,10 10-4-16,1 4 7 15,1 9 15-15,-2 5 1 16,-13-3 14-16,-8-1 15 16,-8-4 22-16,-9-4 1 0,-4-2-9 15,3 1-44-15</inkml:trace>
  <inkml:trace contextRef="#ctx0" brushRef="#br0" timeOffset="53626.6405">17642 11225 741 0,'0'-1'358'0,"0"1"-148"15,-4 4-63-15,3-4-72 16,-5 1-25-16,-22 23-11 16,-34 30-12-16,32-31-9 15,5-1-4-15,8-6-5 0,11-1 13 16,10-3 67-16,10-2 34 16,12 0 42-16,0-2-3 15,6 0-59-15,1 1-33 16,-2 1-38-16,1 1-457 15</inkml:trace>
  <inkml:trace contextRef="#ctx0" brushRef="#br0" timeOffset="118539.0349">1610 9164 1019 0,'8'4'398'0,"15"3"-272"15,14 3-31-15,15-4-25 16,9 2-23-16,7-4-26 0,-4 0-2 16,1-2-82-16,-13-2-106 15</inkml:trace>
  <inkml:trace contextRef="#ctx0" brushRef="#br0" timeOffset="118704.4297">1797 9288 744 0,'9'1'425'15,"13"2"-97"-15,17 5-116 16,5 0-42-16,3 3-78 15,-8 1-20-15,-18 1-155 16</inkml:trace>
  <inkml:trace contextRef="#ctx0" brushRef="#br0" timeOffset="119430.1493">2585 8781 1085 0,'4'-1'423'0,"2"8"-292"15,5 14-58-15,-1 25-50 16,1 15-1-16,-6 15-2 0,-1 1-2 16,-4-5-1-16,-4-9-2 15,7-10-3-15,-1-8-1 16,6-19-1-16,1-8 0 16,-1-20 6-16,5-11 0 15,4-13 2-15,4-8-1 16,4-5-5-16,-3-2-2 15,-9 8-2-15,-4 10 0 16,-8 14-12-16,-4 8-7 16,-10 11-6-16,-4 2-1 15,-8 8 7-15,2 4 6 0,9-3-2 16,7-2-4-16,15-5-2 16,8-5-1-16,12-4 7 15,-1-2-24-15,7-3-154 16,1 0-170-16</inkml:trace>
  <inkml:trace contextRef="#ctx0" brushRef="#br0" timeOffset="119718.7783">2951 9254 642 0,'-3'1'340'16,"2"3"-98"-16,2-1-115 16,-1-3-28-16,0 0-31 15,1 0-1-15,22 11-5 16,35 6-3-16,-29-17-17 15,-1-4-7-15,-9-5 15 16,-4-1 9-16,-8-3 9 0,-7-2 0 16,-7 2-23-16,-3 3-12 15,-14 4-24-15,2 6-8 16,-7 12-13-16,1 2-5 16,9 11-2-16,6 2 1 15,7-1 3-15,11 2 3 16,14-3 6-16,4-4 2 15,11-5 4-15,-1-2 3 16,1-10-39-16,-3 0-57 16,6-4-347-16</inkml:trace>
  <inkml:trace contextRef="#ctx0" brushRef="#br0" timeOffset="120133.5648">3339 9027 1004 0,'12'-14'479'16,"6"-9"-200"-16,12 2-110 15,1 2-38-15,-1 9-63 16,-2 9-23-16,-2 9-35 0,-2 10-3 15,-3 14-5-15,0 5-1 16,-6 9 2-16,-1 6 0 16,0-3 1-16,1 7 0 15,-2-7 2-15,4-3 1 16,-5-7 1-16,0-16 3 16,-4-17 12-16,-1-6 10 15,-5-13 15-15,-3-7 4 16,-7-9-11-16,-4-4-9 15,-6 4-21-15,-2 7-11 16,-3 17-21-16,-4 7-3 0,1 17-5 16,2 4 7-16,4 6 12 15,7 5 19-15,5-7-121 16,2 1-110-16</inkml:trace>
  <inkml:trace contextRef="#ctx0" brushRef="#br0" timeOffset="121240.0031">4377 8507 650 0,'-12'-15'363'0,"-8"-13"-63"16,3 23-181-16,-1 6-45 16,2 21-65-16,-2 11-21 15,8 26-21-15,6 15 5 16,8 33 10-16,5 12 11 16,-5 6 10-16,-4 2 4 15,-12-7-6-15,1-4 34 0,-8-14 28 16,-2-6 10-16,2-26 19 15,-4-9-30-15,3-16-23 16,6-9-9-16,3-17 3 16,2-5-11-16,3-14-119 15,-3-4-198-15</inkml:trace>
  <inkml:trace contextRef="#ctx0" brushRef="#br0" timeOffset="121861.7979">4236 9935 551 0,'0'2'325'15,"9"3"17"-15,11-4-152 16,21 6-68-16,15 1-26 0,-1-4-50 16,1 4-34-16</inkml:trace>
  <inkml:trace contextRef="#ctx0" brushRef="#br0" timeOffset="122214.5521">4716 9914 773 0,'11'-14'370'16,"-5"7"-147"-16,0 0-53 0,26-35-67 15,0-6-18-15,-1-7-20 16,-19 14-4-16,-12-3-9 0,-5-1-2 16,-9 7-10-16,-3 7-6 15,-2 23-28-15,-9 9-15 16,7 19-13-16,4 6-5 16,6 10 8-16,11 7 7 15,10 4 8-15,6 2 3 16,9-4 6-16,6-5 3 15,6-10 1-15,-1-5 2 0,-7-10-69 16,-2-4-77 0</inkml:trace>
  <inkml:trace contextRef="#ctx0" brushRef="#br0" timeOffset="122415.6614">4707 9977 719 0,'2'5'389'16,"-2"-2"-21"-16,19 5-256 15,10-4-31-15,15-1-25 16,11 3-14-16,-4-3-26 16,-4 2-9-16,-6 1-172 15,-7-2-184-15</inkml:trace>
  <inkml:trace contextRef="#ctx0" brushRef="#br0" timeOffset="122714.2748">4758 10153 1101 0,'0'-3'448'16,"4"-9"-277"-16,10 2-32 0,12 2-57 15,3 2-13-15,7 11-29 16,-6 3-16-16,-9 7-9 16,-7 3 2-16,-18 5 7 15,-10 3 1-15,-18 0-2 16,-1 3-4-16,3-4-10 16,8-2-4-16,18-4-5 15,7-6 6-15,18-7 16 16,10 0 5-16,8-6 3 15,6 0-6-15,-2-3-17 16,-3-4-11-16,4-5-253 16</inkml:trace>
  <inkml:trace contextRef="#ctx0" brushRef="#br0" timeOffset="123320.5024">4702 8528 750 0,'3'-6'378'0,"4"-3"-111"16,-6-9-42-16,8-5-67 15,4-2-30-15,-2-13-51 0,6 0-16 16,-11-7-20-16,-5-2-9 15,-7 4-8-15,-11 3-4 16,3 12-12-16,-3 7-6 16,0 13-17-16,8 8-10 15,-5 12-21-15,3 3 0 16,9 11 9-16,4 3 5 16,13 7 20-16,7 3 3 15,12 4 6-15,6-3 3 0,6-8 4 16,0-2 3-16,-13-16-59 15,-4-3-84-15</inkml:trace>
  <inkml:trace contextRef="#ctx0" brushRef="#br0" timeOffset="123525.1745">4578 8516 873 0,'11'3'381'0,"18"0"-195"16,5 0-46-16,25 2-56 15,6 0-31-15,3-1-33 16,1-4 2-16,-13-2-100 16,-3-1-107-16</inkml:trace>
  <inkml:trace contextRef="#ctx0" brushRef="#br0" timeOffset="123859.507">4683 8723 964 0,'8'-11'395'0,"6"-10"-211"15,8 2-33-15,9 5-21 16,3 5-12-16,5 10-49 16,-5 7-25-16,-14 7-25 15,-14 6-5-15,-18 5-1 16,-13 3 0-16,-12 5-10 16,2-3-19-16,4-5-13 15,9-7-4-15,11-10 0 16,4-5 6-16,8-2-1 15,5-1 20-15,16 5 31 16,4 2 20-16,12 4 26 16,2 1-15-16,-8-1-22 15,-7-6 10-15</inkml:trace>
  <inkml:trace contextRef="#ctx0" brushRef="#br0" timeOffset="124874.3138">5520 9300 785 0,'35'-1'299'0,"64"-2"-191"16,28 0 18-16,52 3 30 15,19 3-10-15,25 2-49 0,10 3-22 16,-11 0-45-16,-4-4-12 16,-41-4-6-16,-17-2 0 15,-26-4-3-15,-20-2-86 16</inkml:trace>
  <inkml:trace contextRef="#ctx0" brushRef="#br0" timeOffset="125503.4477">6489 9027 521 0,'1'-1'300'0,"1"-1"-52"0,-4-3-40 15,1 4-75-15,0 0-41 16,-5-10-49-16,-39-43-8 16,17 23-18-16,-9-6-9 15,-4 9-15-15,-7 9-13 16,8 18-19-16,7 9-7 16,13 16-11-16,7 6 2 15,19 4 15-15,10 3 13 16,19-8 38-16,6-6 12 0,8-11 17 15,-3-9 6-15,-7-9 0 16,-8-10 3-16,-12-15-2 16,-3-8-6-16,-7-18-12 15,-3-4-5-15,-3-8-3 16,-5-3 1-16,-8 6-5 16,2 9-12-16,1 25 3 15,0 16-15-15,3 24-13 16,0 10 8-16,-2 22-11 15,4 6 13-15,2 15 16 16,4 5 3-16,9 4 4 16,2-2 1-16,6-9-1 15,-2-12 0-15,2-14-74 16,0-6-138-16</inkml:trace>
  <inkml:trace contextRef="#ctx0" brushRef="#br0" timeOffset="125848.2211">6689 8942 829 0,'-4'2'359'16,"-3"5"-199"-16,3 2-58 16,7-1-51-16,5 1-8 15,8 2 11-15,2-2 9 0,3-3 0 16,0-5-3-1,0-7-12-15,-4-4-1 0,-5-6-5 16,-1 1-1-16,-5 0-8 16,-5-3-7-16,-1 8-22 15,-4 2-18-15,3 11-20 16,1 15-3-16,6 12 4 16,4 8 13-16,3 5 11 15,3 1 6-15,-8-2 24 16,-2-8 21-16,-16-9 28 15,-12-5 3-15,-14-10-4 16,-3-9-12-16,3-8-61 16,6-6-94-16</inkml:trace>
  <inkml:trace contextRef="#ctx0" brushRef="#br0" timeOffset="126371.1211">5606 9626 577 0,'0'14'204'0,"8"20"-166"16,8 6-31-16,9 21 24 15,4 6 30-15,1 3 53 16,-6-4 20-16,-4-21 19 0,-4-12-10 16,-6-18-15-1,2-3 8-15,0-15-1 0,0-9-6 16,1-25-22-16,-1-15-33 15,-2-28-29-15,-9-18-8 16,-1-6-12-16,-7-7-8 16,3 19-17-16,4 20-10 15,-3 34-99-15,1 28-66 16</inkml:trace>
  <inkml:trace contextRef="#ctx0" brushRef="#br0" timeOffset="126684.9718">5883 9442 658 0,'8'1'307'16,"5"-1"-55"-16,21 6-179 15,14 3-6-15,30 6 15 0,19 2 0 16,28 2-24-16,13-3-6 16,30-9-11-16,3-7-9 15,14-14-9-15,-6-1-3 16,-41-5-110-16,-14 6-241 15</inkml:trace>
  <inkml:trace contextRef="#ctx0" brushRef="#br0" timeOffset="127038.7211">7440 9525 949 0,'-1'-2'439'0,"-2"5"-215"0,3 5-79 16,1 10-115-16,3 3-18 16,6 5-8-16,1 3 31 15,-1-1-316-15</inkml:trace>
  <inkml:trace contextRef="#ctx0" brushRef="#br0" timeOffset="127473.9986">6040 9860 886 0,'0'0'370'15,"9"7"-199"-15,10 10-86 16,15 11-55-16,3 6 2 0,7 6-9 15,-6-2-1 1,-10-7-4-16,1-1-13 0,-14-9-252 16</inkml:trace>
  <inkml:trace contextRef="#ctx0" brushRef="#br0" timeOffset="127635.6722">6355 9873 944 0,'-14'6'417'0,"-26"9"-223"16,2 7-50-16,-3 8-77 16,-4 1-25-16,6-1-22 15,2 0 0-15,7-7-95 16,7-2-84-16</inkml:trace>
  <inkml:trace contextRef="#ctx0" brushRef="#br0" timeOffset="127917.3383">6227 9704 1044 0,'14'-12'475'0,"9"-10"-225"16,15 7-124-16,1 5-34 0,-3 10-58 15,-8 6-20-15,-16 6-8 16,-3 6-3-16,-14 7-4 16,-5 5 0-16,-3-2 0 15,-4-4 3-15,12-8 1 16,7-3-3-16,13-6-6 16,7-2-2-16,8 0-41 15,2-2-48-15,3 3-286 16</inkml:trace>
  <inkml:trace contextRef="#ctx0" brushRef="#br0" timeOffset="128087.1827">6627 9816 1042 0,'-2'1'444'0,"-2"10"-247"16,2 4-74-16,4 15-88 15,5 7-8-15,2 9-15 0,4-2-2 16,-1-6-1-16,-3-3-12 15,-1-13-135-15,-5-1-199 16</inkml:trace>
  <inkml:trace contextRef="#ctx0" brushRef="#br0" timeOffset="128532.3882">6561 10012 861 0,'23'-2'339'0,"30"-2"-228"15,5-1-27-15,3-1-33 16,-3-2-8-16,-17-2-10 16,-4-4 0-16,-21-4 6 15,-8 4 25-15,-4 3 7 16,-5 3-2-16,-6 12-17 16,2-1-35-16,-1 8-28 15,1 4-8-15,5 3 2 16,2 3 5-16,8 0 10 15,2-8 4-15,7-5 8 16,-2-3 4-16,2-7 16 16,0-3 5-16,-7-7 4 15,4-6 1-15,-6-4-14 16,0 2-3-16,-4 5-13 16,-3 4-10-16,-2 11-15 15,-1 6-6-15,4 12-4 16,-1 12 4-16,2 8 11 0,1 4 3 15,-2 6 4-15,-4-3 1 16,-7 0 19-16,-4-2 10 16,-14-11 10-16,1-3 5 15,-3-15-4-15,-2-6-6 16,6-15-46-16,-1-9-26 16,8-12-82-16,9-2-57 15,6-2-268-15</inkml:trace>
  <inkml:trace contextRef="#ctx0" brushRef="#br0" timeOffset="128932.3559">7079 9705 776 0,'-7'-8'406'15,"-6"-6"-130"-15,15 4-146 16,3 3-37-16,17 0-49 0,2 2-1 16,11 7-10-16,2 5-11 15,-5 9-8-15,-5 2 2 16,-22 0 9-16,-9 4 1 15,-16-1 0-15,-5 0-3 16,5-2-12-16,8-4-3 16,12-8-5-16,11-1 0 15,14-10 7-15,7-4 1 16,4-2 9-16,3 2 3 0,-5 6-1 16,-6 2 0-1,-7 4-5-15,-8 3-9 0,-10 2-36 16,-3-1-78-16</inkml:trace>
  <inkml:trace contextRef="#ctx0" brushRef="#br0" timeOffset="143135.6861">8053 9200 556 0,'7'1'285'0,"20"0"-69"16,5-1-55-16,19-1-58 0,6 1-25 16,-1 0-34-16,-8 0-9 15,-17-1-54-15,-3-1-65 16,-10-1-269-16</inkml:trace>
  <inkml:trace contextRef="#ctx0" brushRef="#br0" timeOffset="143328.2468">8121 9312 712 0,'12'0'379'0,"21"-3"-77"15,13 2-41-15,10-2-88 16,-3-1-35-16,-8 1-69 15,-5-1-7-15,-3 3-573 16</inkml:trace>
  <inkml:trace contextRef="#ctx0" brushRef="#br0" timeOffset="144218.149">8791 8944 700 0,'3'-4'377'0,"-1"-5"-56"16,3 14-239-16,0 4-37 16,3 25-36-16,4 11-3 15,-6 18 3-15,0 8-2 0,-6 4 2 16,0 3 1-16,8-14 6 15,2-6-33-15,7-24-127 16,5-15-118-16</inkml:trace>
  <inkml:trace contextRef="#ctx0" brushRef="#br0" timeOffset="144400.336">8994 9270 433 0,'1'-9'312'0,"-1"-9"23"15,0 5-62-15,-7 9-115 16,-2 6-40-16,-10 10-60 15,-1 3-23-15,-6 7-19 16,7 1-8-16,5-2-9 16,8-1-4-16,13-2-10 15,2-3 3-15,13-5 7 16,1 0 5-16,9-5 6 16,3 0 2-16,2 2-193 15</inkml:trace>
  <inkml:trace contextRef="#ctx0" brushRef="#br0" timeOffset="144737.4483">9170 9503 504 0,'12'6'276'0,"6"0"-67"0,12-1-79 16,1-5-26-16,-1-7-7 15,-1 3-2-15,-8-9 4 16,-2-3 0-16,-9 0-15 16,-2-4 2-16,-11 2-2 15,-3 5-4-15,-8 9-16 16,-6 2-17-16,-5 12-30 16,-3 1-13-16,3 8-19 15,4 7-9-15,7 1-1 16,10 4 2-16,12-5 12 15,10-6 7-15,10-4 5 16,1-3 2-16,6-4 2 16,2-4-10-16,5-5-106 15,1-5-157-15</inkml:trace>
  <inkml:trace contextRef="#ctx0" brushRef="#br0" timeOffset="145156.2604">9503 9178 977 0,'11'-9'411'0,"13"-13"-213"16,9 1-22-16,14 3-47 15,2 2-21-15,1 7-50 16,-5 8-16-16,-11 8-14 16,-8 7-3-16,-10 10-11 15,-6 4-2-15,-5 11-5 16,1 7 0-16,-3 8-2 16,2-2 1-16,4-1 0 15,-6-9 1-15,4-17 3 16,0-4 2-16,-5-18 10 15,5-3 7-15,-3-13 5 16,-4-5 1-16,-3-10-8 16,-3 3-7-16,-11 7-21 15,-2 5-10-15,-4 20-13 16,-4 7-1-16,-5 10 8 0,7 5 4 16,-1-4-31-16,5-3-83 15</inkml:trace>
  <inkml:trace contextRef="#ctx0" brushRef="#br0" timeOffset="146013.3343">10317 9513 639 0,'6'2'324'15,"8"-2"-78"-15,1-11-20 0,6-10-43 16,2-7-22-16,-1-14-46 16,3-3-28-16,-3-8-32 15,-4-3-11-15,-10-2-11 16,-5-1-3-16,-15 2-7 16,-7 1-5-16,-9 12-17 15,-1 10-8-15,1 18-22 16,3 12-9-16,5 23-23 15,3 8 3-15,8 21 14 16,8 7 9-16,7 6 28 16,10 6 1-16,13 2 5 15,2-4 2-15,10-11 4 16,2-10 1-16,-1-19 4 16,-2-9 2-16,-8-16 10 15,-6-2 6-15,-7-14 9 16,-5-7 3-16,-6-3-12 15,-4 1-6-15,-4 10-22 16,0 10-15-16,0 16-9 0,-3 5 0 16,1 12 7-16,-2 2 10 15,4-6 7-15,4-1 2 16,3-11 2-16,0-5 3 16,1-7 9-16,-1-5 1 15,3-12 0-15,3-3-3 16,5-9-11-16,-1 0-3 15,4 0-4-15,3 4-2 16,-5 15 0-16,-3 6 11 0,-2 16 22 16,-7 8 12-16,-3 8 13 15,1 7-8-15,-4-9-15 16,5-2 16-16,8-6-453 16</inkml:trace>
  <inkml:trace contextRef="#ctx0" brushRef="#br0" timeOffset="146534.736">11471 8757 820 0,'-18'6'366'0,"-22"12"-181"15,-12 17-37-15,-7 33-52 16,0 18-34-16,10 24-35 16,7 13-9-16,29 4-8 15,16-5-1-15,27-12 1 16,10-19 3-16,8-25 1 16,3-9 0-16,2-15 4 15,0-10-20-15</inkml:trace>
  <inkml:trace contextRef="#ctx0" brushRef="#br0" timeOffset="147885.9312">11467 9228 683 0,'-4'-7'397'15,"-4"-5"-49"-15,2 9-214 16,-2 3-52-16,-1 10-76 16,1 6-21-16,1 10-8 15,4 1 2-15,7 7 10 0,6-1 6 16,8-4 9-16,2-5 13 16,8-15 22-16,8-5 7 15,1-12 15-15,2-6-1 16,-8-6-8-16,-8-2-1 15,-10-2-11-15,-7 0-4 16,-6 2-8-16,-6 5-7 16,-3 3-11-16,4 5-6 15,-2 5-17-15,3 3-10 16,1 8-17-16,0 5-2 16,9 18 7-16,4 8 9 0,4 17 15 15,2 6 2-15,-12-3 6 16,-4-3 3-16,-21-14 7 15,-6-2 6-15,-12-11 9 16,-7-3 3-16,-1-12 2 16,1-8-14-16,10-11-45 15,5-8-43-15,16-6-120 16,9 0-121-16</inkml:trace>
  <inkml:trace contextRef="#ctx0" brushRef="#br0" timeOffset="148604.7959">12037 9179 812 0,'-5'0'464'16,"-3"0"-37"-16,1 11-297 15,-1 10-58-15,4 11-52 16,3 8-11-16,1 8-5 15,2 0 1-15,5-5 1 16,-2-5-7-16,-1-12-117 16,0-10-146-16</inkml:trace>
  <inkml:trace contextRef="#ctx0" brushRef="#br0" timeOffset="148735.7533">11829 9361 823 0,'21'0'434'0,"15"3"-85"16,27-2-196-16,13 0-30 16,6-1-50-16,-4 0-1 15</inkml:trace>
  <inkml:trace contextRef="#ctx0" brushRef="#br0" timeOffset="149246.3098">12516 9131 792 0,'0'9'285'16,"3"19"-227"-16,5 7-45 16,11 29 1-16,0 7 2 15,8 4 5-15,-5-3 0 16,-4-25 39-16,0-15 16 16,-7-20 62-16,2-12 27 15,-1-13-23-15,-5-11-11 16,3-25-51-16,-3-9-22 0,-6-28-6 15,-2-7-1 1,-6-13-9-16,-6-4-12 0,4 18-23 16,2 13-10-16,1 30-11 15,6 23-58-15,6 18-191 16</inkml:trace>
  <inkml:trace contextRef="#ctx0" brushRef="#br0" timeOffset="149587.2587">12703 8821 519 0,'0'-4'276'0,"-10"0"-55"0,15 1-74 16,11 0-55-16,6 0-32 15,30 0-24-15,15 0 9 16,34 3 13-16,16 0 2 16,36 0-14-16,18 2-14 15,10-2-13-15,7 1-5 0,-21-2-1 16,-19-4-1-16,-20-2-2 15,-11 0-4-15,-16 6-89 16,-5-1-72-16</inkml:trace>
  <inkml:trace contextRef="#ctx0" brushRef="#br0" timeOffset="149893.9267">14493 8815 714 0,'2'-5'372'15,"5"-3"-93"-15,1 4-76 16,-1 6-99-16,-1 9-35 16,-3 16-50-16,1 11-8 15,1 13-2-15,-1 1-2 16,-3-7-78-16,2-5-194 16</inkml:trace>
  <inkml:trace contextRef="#ctx0" brushRef="#br0" timeOffset="150299.9457">12989 9278 1024 0,'-2'-1'426'0,"1"1"-253"0,7 12-120 15,6 5-37-15,13 18-16 16,5 8 8-16,3 6-1 16,-2-2 2-16,-4-5-2 15,-5-10-64-15</inkml:trace>
  <inkml:trace contextRef="#ctx0" brushRef="#br0" timeOffset="150461.5799">13231 9329 780 0,'-10'0'395'0,"-20"5"-112"15,-6 6-118-15,-7 8-97 16,-4 4-27-16,1 5-32 15,7 4-5-15,13-1-51 16,5-2-66-16</inkml:trace>
  <inkml:trace contextRef="#ctx0" brushRef="#br0" timeOffset="150778.6005">13144 9082 1007 0,'14'-7'431'16,"2"-8"-248"-16,12 8-98 16,2 5-33-16,3 7-39 15,3 7-6-15,-5 9-6 16,-10 1-3-16,-20 3-3 15,-9 2 2-15,-9-3 3 16,1 0 6-16,6-6 2 16,8-3-2-16,7-7-1 15,6 0 1-15,6-4 0 16,4 0 1-16,3-4-2 16,-1 0-32-16,5 0-180 15</inkml:trace>
  <inkml:trace contextRef="#ctx0" brushRef="#br0" timeOffset="151016.5385">13594 9236 752 0,'0'-2'412'16,"-1"0"-82"-16,1 1-111 15,-1 1-122-15,1 0-37 16,0 0-43-16,0 24-9 0,3 52-1 16,-1-21-1-16,2 4-4 15,-4-2 15-15,4-10-102 16,-1-10-77-16</inkml:trace>
  <inkml:trace contextRef="#ctx0" brushRef="#br0" timeOffset="151503.524">13464 9462 741 0,'17'-6'339'0,"22"2"-157"16,7 3-70-16,1 2-68 15,2 6-16-15,-3-7-6 16,-6-4 0-16,-6-3 0 15,-7-1 1-15,-9-2 0 0,-6 4 0 16,-7 0 3-16,-4-1 2 16,-3 6-3-16,-3 1-5 15,-2 5-11-15,3 6-6 16,3 2-2-16,2 3 0 16,8 0 5-16,2-1 0 15,8-1 5-15,-1-2 0 16,7-9 13-16,-1-3 14 15,-3-11 20-15,0-1 6 16,-4-7-7-16,-1-3-13 0,-2-4-22 16,-3-1-6-16,-3 8-15 15,-1 5-12-15,-4 15-23 16,1 9-3-16,-4 18 2 16,3 9 7-16,-1 11 15 15,2 6 3-15,3-1 4 16,-2 1 6-16,-6-7 15 15,-9-8 16-15,-8-9 23 16,-7-8 5-16,-2-13-1 16,0-7-19-16,6-10-96 15,2-7-60-15,6-10-195 16,5-2-172-16</inkml:trace>
  <inkml:trace contextRef="#ctx0" brushRef="#br0" timeOffset="151806.5378">13973 9142 1094 0,'6'-4'455'0,"7"-3"-252"16,6-1-46-16,10 3-61 15,3 5-27-15,-1 5-51 16,-1 6-9-16,-12 3-5 16,-14 3-1-16,-12 6 0 15,-8 0 0-15,-9 2 3 16,5-3 0-16,7-5-2 16,9-3-1-16,18-9 1 15,6-1 1-15,13-6 0 16,5-4-3-16,15-1-107 15</inkml:trace>
  <inkml:trace contextRef="#ctx0" brushRef="#br0" timeOffset="152212.2149">14673 8780 1035 0,'8'12'394'0,"15"29"-279"16,8 16-76-16,9 28-25 16,1 10 3-16,-13 10 7 15,-17 5 2-15,-33 2 2 16,-19-8 1-16,-11-22-2 15,2-18-1-15,11-26 3 16,7-9-1-16,4-19-186 16</inkml:trace>
  <inkml:trace contextRef="#ctx0" brushRef="#br0" timeOffset="152680.1004">15049 8587 798 0,'0'-2'351'16,"-1"2"-212"-16,6 19-65 15,2 13-51-15,8 48-34 16,3 30 5-16,-2 38 6 16,-1 24 3-16,-7 10 4 15,-4-8 0-15,-7-3 28 16,-3-16 41-16,-11-35 39 16,-5-13 15-16,-5-34-7 0,-1-14-38 15,3-19-36-15,5-6-13 16,10-13-528-16</inkml:trace>
  <inkml:trace contextRef="#ctx0" brushRef="#br0" timeOffset="153525.4283">15239 10146 422 0,'-1'2'200'0,"0"3"-52"15,3 6-71-15,7 6-25 16,6 3 11-16,6 3 19 15,2-4 11-15,3-3-1 16,-2-5-1-16,-3-11 9 0,0-3-6 16,-6-12-1-16,-1-5-5 15,-5-6-29-15,-3-1-8 16,-7-1 4-16,-4 4-6 16,-4 7-17-16,-3 5-11 15,-1 17-30-15,1 7-7 16,3 18-4-16,2 11 2 15,7 17 10-15,0 10 6 16,-3 7 18-16,-6-3 8 0,-3-16 11 16,-6-10 2-16,0-18-6 15,1-5-2-15,3-14 7 16,0-5-27-16,5-12-105 16,2-8-75-16</inkml:trace>
  <inkml:trace contextRef="#ctx0" brushRef="#br0" timeOffset="153706.5698">15587 10145 892 0,'13'0'382'16,"13"-2"-193"-16,10 3-127 15,2 3-31-15,4-1-23 16,-3 0-56-16</inkml:trace>
  <inkml:trace contextRef="#ctx0" brushRef="#br0" timeOffset="153867.6806">15623 10231 978 0,'6'2'421'16,"10"1"-254"-16,7 0-42 0,11-2-70 16,4-1-28-16,4-3-41 15,-2-1-87-15</inkml:trace>
  <inkml:trace contextRef="#ctx0" brushRef="#br0" timeOffset="154084.67">15972 10214 1032 0,'14'-1'396'16,"7"0"-279"-16,9 2-83 0,0 2-10 15,1-3-48-15,2 0-97 16</inkml:trace>
  <inkml:trace contextRef="#ctx0" brushRef="#br0" timeOffset="154392.3895">16235 10227 763 0,'6'-6'435'0,"4"-6"-61"0,7-6-187 16,4-1-44-16,2-7-52 16,4-1-16-16,-4-7-25 15,-1-3-3-15,-6-19-8 16,-7-11-6-16,-8-1-14 16,-4 3-8-16,-10 25-15 15,-4 17-12-15,-5 18-16 16,0 7-19-16,5 15 2 15,4 9 5-15,8 18 17 16,5 9 18-16,9 10 9 16,3-6 5-16,11-7 8 15,5-9 0-15,10-12 0 16,3-2 0-16,2-11-8 16,-1-2-68-16</inkml:trace>
  <inkml:trace contextRef="#ctx0" brushRef="#br0" timeOffset="154624.6315">16310 10267 1071 0,'14'2'432'0,"20"-2"-304"15,11 0-14-15,8 0-51 16,-1 0-26-16,-7 0-17 16,-3 1-5-16,-10 2-98 15,-4 0-117-15</inkml:trace>
  <inkml:trace contextRef="#ctx0" brushRef="#br0" timeOffset="154884.3724">16318 10443 1100 0,'9'-5'449'0,"18"-2"-272"16,6 1-36-16,6 5-56 0,2 4-25 16,-15 3-39-1,-5 6-2-15,-20 1 2 0,-10 5-3 16,-13 4-3-16,-4-1-5 15,2 2-7-15,7-6-1 16,16 0-1-16,7-2 0 16,12-2 3-16,4-3 0 15,8-3 0-15,2-2 0 16,1-5-32-16,1-2-76 0</inkml:trace>
  <inkml:trace contextRef="#ctx0" brushRef="#br0" timeOffset="155711.452">15369 8430 950 0,'-3'0'396'0,"-4"3"-247"15,-1 3-51-15,3 6-70 16,2-1-14-16,6 3-6 16,4 0 2-16,2-4 5 15,4 0 4-15,-4-4 13 0,-1-3 12 16,-1-5 9-16,-1-6 1 16,0-4-14-16,-1-2-14 15,4-3-12-15,-1-1-4 16,-1 2-10-16,-1 6-10 15,-1 7-14-15,-1 11-3 16,2 18 2-16,4 6 7 16,4 13 9-16,5 1 3 15,-3 4 4-15,-8-4 3 16,-12-2 10-16,-14-3 8 0,-10-6 11 16,-4-5 3-16,-7-12 4 15,2-10-3-15,6-17-33 16,2-11-25-16,16-13-82 15,7-2-35-15,16-1-79 16,10 0-161-16</inkml:trace>
  <inkml:trace contextRef="#ctx0" brushRef="#br0" timeOffset="155914.4144">15623 8416 962 0,'3'-2'417'0,"5"-3"-221"15,18 0-78-15,8 3-24 16,14-1-41-16,5 3-20 16,-7-3-21-16,-2 2-18 15,-16 1-175-15</inkml:trace>
  <inkml:trace contextRef="#ctx0" brushRef="#br0" timeOffset="156060.8782">15724 8529 919 0,'20'-2'383'0,"26"-2"-242"15,9 0-30-15,6-5-58 16,4 1-77-16</inkml:trace>
  <inkml:trace contextRef="#ctx0" brushRef="#br0" timeOffset="156384.3377">16168 8492 966 0,'4'-5'393'0,"6"-5"-253"0,4-6-40 16,4-13-55-16,2-3-7 15,-3-9 5-15,-4-6 2 16,-6-7 8-16,-6-1-5 16,-10 0-19-16,-4 8-6 15,-7 16-23-15,3 10-9 16,1 18-23-16,2 9-9 15,4 16-4-15,3 4 6 16,11 12 23-16,8 1 12 16,13 5 18-16,4-1 7 0,5-1 4 15,1-7 0-15,-1-8 0 16,-3-11-29-16</inkml:trace>
  <inkml:trace contextRef="#ctx0" brushRef="#br0" timeOffset="156604.7132">16083 8570 1135 0,'10'0'447'0,"19"-2"-318"16,13-1-18-16,13 0-46 0,6-1-26 15,2 4-23-15,-5-5-4 16,-11 3-52-16,-10 0-56 16,-15-1-215-16</inkml:trace>
  <inkml:trace contextRef="#ctx0" brushRef="#br0" timeOffset="156912.6084">16165 8667 826 0,'9'-1'367'0,"11"-3"-176"15,7 0-31-15,10 2-30 16,-2 2-32-16,-3 7-39 16,-3 5-15-16,-13 4-23 15,-8 2 1-15,-17 5 1 16,-10-2 0-16,-4 2-6 15,4-1-4-15,9-6-6 16,8 0 0-16,10-8 26 16,6-5 21-16,11 1 22 15,7-3 6-15,6-1-18 16,0 1-18-16,-3-1-18 16,-7-2-6-16,-12 1-5 15,-1-2-71-15,-11 2-542 0</inkml:trace>
  <inkml:trace contextRef="#ctx0" brushRef="#br0" timeOffset="184717.8319">1551 10991 491 0,'11'5'254'0,"19"-1"-62"16,15 1-35-16,14-2-53 15,7-1-21-15,3 1-32 16,-10-3-11-16,-7 0-32 15,-13-1-42-15,-15 0-124 16,-5 2-92-16</inkml:trace>
  <inkml:trace contextRef="#ctx0" brushRef="#br0" timeOffset="184897.3703">1622 11116 688 0,'10'0'361'0,"23"0"-81"0,11 2-33 16,22 2-46-16,4-1-22 15,-8 6-55-15,-8-3-30 16,-21 2-38-16,-11 0-82 16</inkml:trace>
  <inkml:trace contextRef="#ctx0" brushRef="#br0" timeOffset="187046.0184">2615 10875 1016 0,'2'-8'444'0,"2"-5"-258"16,4 10-56-16,-4 18-82 16,3 14-31-16,0 26-16 15,-3 11 4-15,-7 10 2 16,-1 1 1-16,-1-7-2 16,3-3 14-16,7-14-109 15,4-7-100-15</inkml:trace>
  <inkml:trace contextRef="#ctx0" brushRef="#br0" timeOffset="187296.5234">2780 11265 717 0,'0'-8'370'0,"-2"-9"-109"15,-1 4-139-15,1-4-31 16,-3 5-51-16,3 4-17 15,-7 4-19-15,-3 4-4 16,-2 7-9-16,2 5 3 16,1 0 11-16,3 2 6 15,10 0 28-15,3-1 5 0,16 2 6 16,1 0 0-16,10 1-18 16,2-2-4-16,-3-3-6 15,0-3-14-15,-1-4-244 16</inkml:trace>
  <inkml:trace contextRef="#ctx0" brushRef="#br0" timeOffset="188218.4989">2974 11460 380 0,'15'2'281'15,"11"-2"14"-15,6-2-118 16,-4-7-35-16,-1-1-47 15,-6-1-9-15,-6-3-18 16,-1 1 2-16,-13-4-2 16,-2 2-9-16,-11 1-7 15,-11 4-10-15,-4 7-28 16,-8 4-14-16,2 13-13 16,5 9-4-16,3 8-2 15,9 5 4-15,16-1 9 16,4-3 7-16,18-10 14 15,11-2 4-15,8-9 1 0,3-6 1 16,2-5-1-16,-4-5-30 16</inkml:trace>
  <inkml:trace contextRef="#ctx0" brushRef="#br0" timeOffset="189536.2621">3413 11118 505 0,'2'-10'351'0,"4"-10"24"16,4-9-151-16,3-3-26 15,8-6-51-15,1 1-19 16,-3 8-37-16,1 12-30 15,-2 17-35-15,-2 6-24 16,1 19-22-16,2 5 9 16,4 14 3-16,1 7 4 15,6 5 6-15,-1 2 1 16,-5-7 2-16,-2-6 1 0,-4-15 5 16,-6-9 2-16,-6-15 23 15,-1-6 9-15,-5-12 7 16,-5-8 1-16,-3-9-17 15,-2-5-6-15,-9-1-12 16,-2 0-7-16,-4 13-28 16,-5 11-19-16,-1 22-18 15,-1 13 1-15,1 16 18 16,-6 5 16-16,10 4 14 16,3 3 0-16,8-9-101 15,9-6-126-15</inkml:trace>
  <inkml:trace contextRef="#ctx0" brushRef="#br0" timeOffset="190404.7869">4109 11516 418 0,'15'-5'293'16,"21"-11"18"-16,-5-8-35 15,5-15-94-15,-2-6-37 16,-3-8-53-16,-3-4-20 16,-13-3-15-16,-6-2-7 15,-13-8-9-15,-4 0-4 16,-10 5-12-16,-5 6-6 15,3 23-22-15,-5 12-13 16,5 21-20-16,5 9-10 16,2 22-3-16,6 14 2 0,5 14 8 15,2 10 6-15,7 7 13 16,4-1 6-16,6 3 9 16,5-6 7-16,7-11 3 15,2-7 4-15,4-21 4 16,-2-13 21-16,0-16 26 15,-8-11 8-15,-7-19 9 16,0-4-19-16,-8-9-25 16,2 5-10-16,-3 14-22 15,-5 8-16-15,-7 15-14 16,1 9 1-16,-4 11 4 16,1 3 14-16,5 6 10 15,1-5 1-15,4-7 4 16,2-2 2-16,1-12 4 15,-3-5 1-15,6-10 0 16,3-6 0-16,6-3-4 16,4 0-4-16,4 4 8 15,-3 4 0-15,-2 11 2 0,-3 4 1 16,-11 15-10-16,-5 6-3 16,-6 9 23-16,-4 4-74 15</inkml:trace>
  <inkml:trace contextRef="#ctx0" brushRef="#br0" timeOffset="190867.2296">5412 10623 860 0,'-32'17'318'15,"-34"36"-238"-15,-6 26-20 16,7 45-3-16,9 18-12 0,28 35-6 15,9-2 9 1,23-12 6-16,15-6 8 0,15-34-7 16,8-17-13-16,16-25-12 15,5-18-18-15</inkml:trace>
  <inkml:trace contextRef="#ctx0" brushRef="#br0" timeOffset="191812.8259">5668 11408 506 0,'-46'1'274'0,"-41"3"-48"16,27 0-59-16,48-3-78 15,25-1-11-15,64 0-18 16,36-2-7-16,73 3 38 16,37 2 8-16,68 4 4 15,14 1-6-15,63 2-24 16,22 0-16-16,9-3-13 16,11-3-1-16,-69-6-6 15,-35-5-4-15,-86-2-5 0,-44-3-3 16,-56 1-23-16,-33 2-73 15</inkml:trace>
  <inkml:trace contextRef="#ctx0" brushRef="#br0" timeOffset="194082.7718">5698 10978 585 0,'11'18'228'0,"9"27"-143"15,2 9-13-15,-4 0-3 16,-3 1-5-16,-2-13 13 16,2-11 2-16,1-17 30 15,4-11 18-15,-3-17-8 16,-2-13 0-16,-5-12-30 0,-4-9-19 15,-1-15-25-15,-5-9-12 16,-7-25-11-16,0-2-4 16,-3 9-11-16,4 16-7 15,-1 37-9-15,3 13-4 16,1 18-12-16,2 3-2 16,5 6 3-16,3 2 1 15,4-2 17-15,-1 3 5 16,-1-7 5-16,0 1 4 0,-2-4 3 15,-2-3 1-15,1 3-5 16,0-4-4-16,4 3-6 16,5 2-7-16,18 0-9 15,15 4-2-15,28 2 3 16,19 4 5-16,37-3 10 16,17 2 5-16,30 0 4 15,9-5 1-15,1-6 4 16,-10-4 1-16,-28-8 1 15,-19 1 0-15,-29-3-3 16,-13 3 0-16,-25 2-1 16,-13 0-1-16,-25 8-1 15,-6-1 1-15,-13 4-2 16,-4 3-2-16,-3 0-9 16,-4 3-5-16,2-3-3 15,0 0-1-15,-2 7 4 16,-4 11 0-16,-5 35 1 0,16-25 1 15,5-1 7-15,0 7-31 16,3-1-380-16</inkml:trace>
  <inkml:trace contextRef="#ctx0" brushRef="#br0" timeOffset="194502.6926">6154 11011 846 0,'11'5'383'0,"7"2"-173"15,14 11-98-15,5 5-13 16,4 6-42-16,-3 1-19 16,-11-1-12-16,-4-7 12 15,-4-5-125-15,-3-4-152 16</inkml:trace>
  <inkml:trace contextRef="#ctx0" brushRef="#br0" timeOffset="194700.3836">6408 11026 723 0,'-8'0'347'0,"-14"3"-137"16,-9 2-64-16,-11 5-43 15,-10 5-29-15,4 6-33 16,4 1 5-16,14 3-114 15,12-3-165-15</inkml:trace>
  <inkml:trace contextRef="#ctx0" brushRef="#br0" timeOffset="195034.463">6445 10721 1113 0,'8'-10'453'0,"12"-5"-300"15,4 7-43-15,-1 8-64 16,-1 6-20-16,-10 7-15 15,-6 4-4-15,-13 6-3 16,-7 6 0-16,-5 2 1 16,2-1 1-16,6-5-3 15,11-3 1-15,15-9 1 16,6-5 1-16,13-5 1 16,2-1 1-16,2-2-14 15,-2 2-73-15</inkml:trace>
  <inkml:trace contextRef="#ctx0" brushRef="#br0" timeOffset="195343.1374">6813 10950 716 0,'0'-5'413'15,"1"0"-65"-15,2 5-123 0,-3 0-116 16,0 1-41-16,3 25-37 16,3 33-7-16,0-23-7 15,-1-2-2-15,2-1 0 16,-5-6 2-16,2-6 7 15,0-5-34-15,-5-7-135 16,2-2-145-16</inkml:trace>
  <inkml:trace contextRef="#ctx0" brushRef="#br0" timeOffset="195492.3023">6655 11125 907 0,'12'-3'425'0,"24"2"-170"0,11-2-58 16,5 3-79-16,-1 0-39 16,-13 0-58-16,-7 1-74 15</inkml:trace>
  <inkml:trace contextRef="#ctx0" brushRef="#br0" timeOffset="196283.1182">7243 10740 666 0,'-14'5'361'0,"-10"4"-91"16,-11 13-131-16,-1 10-38 16,4 25-47-16,4 12-12 15,17 10-22-15,9 2-5 16,18-6-8-16,11-9 2 16,17-7 7-16,9-11 17 15,5-11-98-15</inkml:trace>
  <inkml:trace contextRef="#ctx0" brushRef="#br0" timeOffset="196643.3676">7359 11088 573 0,'0'0'337'0,"8"-2"-20"15,-3-1-76-15,7-8-75 16,1-2-34-16,-4-5-52 16,4-3-22-16,-6-9-18 15,-1-3-3-15,-5-11-11 16,-9-4-7-16,-4 6-13 0,0 10-10 15,-8 18-19-15,-1 13-7 16,0 12-9-16,1 10-1 16,16 14 4-16,9-1 3 15,17 6 14-15,8-1 8 16,12-7 12-16,5-2 22 16,-7-10-197-16</inkml:trace>
  <inkml:trace contextRef="#ctx0" brushRef="#br0" timeOffset="196866.7142">7215 11134 916 0,'10'3'422'0,"16"-2"-167"15,11-1-78-15,11 1-68 16,0-1-36-16,-1 1-51 16,-8 1-19-16,-6 3-149 15,-3 0-208-15</inkml:trace>
  <inkml:trace contextRef="#ctx0" brushRef="#br0" timeOffset="197159.9926">7350 11235 763 0,'0'-4'380'16,"4"-3"-117"-16,5 0-64 0,10 4-75 15,0-1-28-15,7 4-42 16,-2 5-17-16,-4 4-19 15,-7 3-5-15,-19 4-6 16,-9 2-3-16,-5 6 0 16,1 1 0-16,6-2-1 15,11-5-1-15,3-6-2 16,10-3 0-16,16-4 0 16,3-4 7-16,11-5-85 15,2-5-100-15</inkml:trace>
  <inkml:trace contextRef="#ctx0" brushRef="#br0" timeOffset="197393.4698">7546 10815 900 0,'10'-1'431'15,"14"7"-169"-15,8 11-100 16,3 28-91-16,0 10-24 16,-16 12-18-16,-9 6 1 0,-23-1 1 15,-9-2-1-15,-2-5-24 16,2-7-28-16,14-19-216 16</inkml:trace>
  <inkml:trace contextRef="#ctx0" brushRef="#br0" timeOffset="197720.2186">7688 10726 816 0,'11'-5'429'0,"11"-5"-130"15,5 8-115-15,4 2-45 16,-6 7-73-16,-4 2-25 16,-18 4-30-16,-11 2-3 15,-11 4-1-15,-7 2-1 16,14-1-2-16,2-3-2 15,18-5-2-15,13-3-1 16,11-1 1-16,9 0-5 16,3-2-233-16</inkml:trace>
  <inkml:trace contextRef="#ctx0" brushRef="#br0" timeOffset="199369.9163">8322 10985 989 0,'1'-7'465'0,"-1"-1"-213"16,-1 6-75-16,-3 12-114 15,0 10-45-15,3 15-32 16,-1 2 4-16,4 4 14 16,3 2 5-16,2-11-27 15,-2-3-68-15</inkml:trace>
  <inkml:trace contextRef="#ctx0" brushRef="#br0" timeOffset="199500.613">8158 11038 922 0,'23'1'352'16,"32"4"-274"-16,9 1-14 15,11 3-36-15,0 4-28 16</inkml:trace>
  <inkml:trace contextRef="#ctx0" brushRef="#br0" timeOffset="199810.7396">8799 10964 875 0,'2'-6'391'0,"9"-11"-172"15,1-10-40-15,3-13-55 16,3-5-24-16,-3-12-44 15,-3-1-13-15,-8-1-17 16,-4 7-9-16,-11 16-18 16,0 14-10-16,-5 20-23 15,-2 10-8-15,7 21-10 16,1 8 2-16,12 13 18 0,5 2 10 16,10 4 20-1,5-3 5-15,11-5 7 0,10-5 3 16,2-13 7-16,-1-9-43 15</inkml:trace>
  <inkml:trace contextRef="#ctx0" brushRef="#br0" timeOffset="200027.0655">8738 11039 871 0,'10'0'401'0,"16"1"-151"16,8-1-92-16,17-1-43 15,7 1-34-15,0 0-45 16,2 1-13-16,-14-1-98 16,-7 0-110-16</inkml:trace>
  <inkml:trace contextRef="#ctx0" brushRef="#br0" timeOffset="200310.8963">8820 11148 1095 0,'10'-2'441'15,"12"-2"-280"-15,10 1-31 16,6 5-54-16,0 3-21 15,-8 5-37-15,-11 4-8 16,-20 3-5-16,-13 2-1 16,-13 2 2-16,-3 1-1 15,3-4 0-15,4-1-1 16,13-6-2-16,6-3 0 0,15-1 15 16,14-2 6-16,8-1 4 15,8 2 1-15,7-1-13 16,-7 1 0-16,-7 0-100 15</inkml:trace>
  <inkml:trace contextRef="#ctx0" brushRef="#br0" timeOffset="201322.7826">5610 11946 703 0,'5'-7'318'0,"9"-2"-155"0,3 9-50 16,-1 28-50-16,8 8-27 16,5 23-20-16,1 6 0 15,7 1 2-15,-8-4 1 16,-7-12 4-16,-6-10-9 16,-6-22 78-16,-2-12 33 15,-3-21 22-15,2-10 13 16,-3-19-79-16,4-6-33 15,-2-18-24-15,-2-9-4 16,-1-25-3-16,-3-4-3 0,-1 15-10 16,1 13-4-16,-1 40-9 15,1 16-3-15,-1 17-11 16,-2 5-4-16,1 4 1 16,1-4 2-16,1 0 13 15,0 0 5-15,0 0 7 16,0 0 3-16,9 4 4 15,-1-2 0-15,30-2-6 16,-24-8-3-16,11 2-12 16,14 1-2-16,24 1-3 15,15 1-1-15,25 1 5 16,19 1 1-16,33 4 3 16,7 2 4-16,13-5 5 15,-5 0 1-15,-32-4 4 16,-10 0 1-16,-29 1-1 15,-12 5 0-15,-26-1 1 16,-14 2 2-16,-26 1-1 0,-10-5 1 16,-11 1 0-16,-2 0-1 15,-2 2-2-15,2-2-2 16,1 0-5-16,0 0-3 16,0 0-3-16,0 1-4 15,-3 16-3-15,7 31-1 16,9-21 4-16,4 2 4 15,1 0 16-15,0-3-60 0</inkml:trace>
  <inkml:trace contextRef="#ctx0" brushRef="#br0" timeOffset="201738.5332">6130 12020 1042 0,'1'0'414'16,"7"4"-266"-16,5 6-60 0,12 10-54 15,5 6 1-15,2 8-6 16,-1 4-5-16,-11-5-20 16,-1-2-50-16,-2-9-224 15</inkml:trace>
  <inkml:trace contextRef="#ctx0" brushRef="#br0" timeOffset="201888.7377">6420 12042 806 0,'-14'-1'409'16,"-8"1"-118"-16,-13 13-170 16,-7 8-43-16,-8 9-50 15,-1 4-12-15,5 1-13 16,10-1-21-16,17-9-208 16</inkml:trace>
  <inkml:trace contextRef="#ctx0" brushRef="#br0" timeOffset="202196.4643">6307 11792 769 0,'2'-7'444'16,"5"-8"13"-16,13 4-330 15,12 3-40-15,3 4-38 16,6 2-13-16,-4 2-24 16,-10 4-2-16,-9 4-8 15,-17 7-4-15,-16 10-5 16,-7 3 1-16,0 5 4 16,5-4 2-16,14-7-6 15,9 1-1-15,9-9-1 16,7-1-18-16,9 2-106 15,0-3-168-15</inkml:trace>
  <inkml:trace contextRef="#ctx0" brushRef="#br0" timeOffset="202377.4659">6639 12013 845 0,'-3'5'371'0,"-1"9"-174"0,0 4-71 15,2 11-22-15,2 2-19 16,3 7-25-16,3 3-12 16,0-5-21-16,-2-5-2 15,2-15-69-15,-1-3-102 16</inkml:trace>
  <inkml:trace contextRef="#ctx0" brushRef="#br0" timeOffset="202492.1143">6566 12140 616 0,'21'-1'261'0,"27"2"-154"15,3 1-39-15</inkml:trace>
  <inkml:trace contextRef="#ctx0" brushRef="#br0" timeOffset="202729.7398">6973 11793 921 0,'-9'2'364'0,"-12"14"-244"0,1 10-34 16,1 24-38-16,-3 7-10 15,6 13-12-15,4 3-8 16,11 0-6-16,8 7-2 15,11-3-3-15,-2-3 1 16,5-12 3-16,2-8 1 16,-2-17-4-16,4-8-49 15</inkml:trace>
  <inkml:trace contextRef="#ctx0" brushRef="#br0" timeOffset="203103.7311">7099 12141 990 0,'6'-7'436'0,"9"-7"-236"16,4-4-49-16,-1-4-80 16,0-6-23-16,-1-9-19 15,-6-5-1-15,-7-7-7 0,-4 5-4 16,-12 11-10-16,-6 9-6 16,-9 16-14-16,-4 8-5 15,5 13-16-15,3 10-4 16,15 11 4-16,7 4 4 15,17 2 17-15,4-4 6 16,17-6 9-16,5-5 3 16,-3-7-10-16,1-1-70 15</inkml:trace>
  <inkml:trace contextRef="#ctx0" brushRef="#br0" timeOffset="203321.3279">6979 12280 975 0,'11'2'396'0,"23"1"-235"16,8-2-57-16,10 0-30 15,5 2-22-15,-4-1-32 16,-3 0-9-16,-10 2-135 15,-7-2-176-15</inkml:trace>
  <inkml:trace contextRef="#ctx0" brushRef="#br0" timeOffset="203598.1699">7139 12382 695 0,'2'-5'378'0,"5"-3"-94"16,8 2-102-16,6 3-39 0,3 4-51 16,0 3-22-16,-3 5-34 15,-5 2-6-15,-14 3-11 16,-8 1-3-16,-17 2-4 16,-4 4-1-16,0 0-7 15,7 1-3-15,12-1-2 16,6-6-2-16,15-4-1 15,8-1 2-15,10-5 1 16,6 1 8-16,-2-5-79 16,-4-1-87-16</inkml:trace>
  <inkml:trace contextRef="#ctx0" brushRef="#br0" timeOffset="203852.9407">7313 11808 1026 0,'6'0'448'16,"6"5"-237"-16,1 16-79 16,11 31-91-16,2 9-12 15,-7 14-9-15,2 6 3 16,-19-4 7-16,-6 4 1 15,-8-1-2-15,-2-5-2 16,3-18-27-16,3-12-45 0,7-22-159 16,1-9-175-16</inkml:trace>
  <inkml:trace contextRef="#ctx0" brushRef="#br0" timeOffset="204188.7486">7393 11851 959 0,'9'-9'467'0,"9"-5"-188"0,3 4-64 16,0 8-101-16,-4 5-54 16,-12 12-50-16,-5 2-7 15,-7 9-1-15,-6-1 2 16,4 2 1-16,5-3-3 16,10-7-2-16,11 1 0 15,13-7 1-15,4-2 0 16,5-1 0-16,-1-5-37 15</inkml:trace>
  <inkml:trace contextRef="#ctx0" brushRef="#br0" timeOffset="204624.5837">7990 12136 810 0,'12'-1'432'0,"11"-2"-87"0,21 3-190 16,13-2-19-16,13 1-68 16,2 1-27-16,-2-1-104 15,-4-2-220-15</inkml:trace>
  <inkml:trace contextRef="#ctx0" brushRef="#br0" timeOffset="204990.4009">8789 12074 835 0,'3'-3'403'0,"5"-4"-141"0,4 3-34 15,3-4-57-15,2 1-37 16,3-12-56-16,0-3-19 16,-1-8-18-16,-1-6-6 15,-11-10-2-15,0-6-4 16,-9-1-11-16,-7 2-4 16,-13 17-15-16,0 8-9 15,-9 17-15-15,5 8-7 0,9 14-14 16,1 8-2-16,17 13 7 15,-1 4 7-15,20 7 22 16,5 2 8-16,11-5 6 16,9-3 6-16,-2-9-61 15,0-7-103-15</inkml:trace>
  <inkml:trace contextRef="#ctx0" brushRef="#br0" timeOffset="205212.2754">8645 12172 649 0,'8'0'405'0,"20"1"57"0,14 1-252 15,16 1-56-15,5-2-32 16,7 1-57-16,-3 1-21 15,0 0-54-15,-6 0-50 16,-19-1-177-16</inkml:trace>
  <inkml:trace contextRef="#ctx0" brushRef="#br0" timeOffset="205515.5458">8836 12338 741 0,'3'-6'437'15,"1"-3"-15"-15,11 0-251 16,4 3-33-16,8 8-70 16,4 5-31-16,-8 9-30 15,-1 4-3-15,-25 3-2 16,-14 2-1-16,-13 5-1 15,-8 0 0-15,7-2 0 16,5-4 1-16,13-6-4 16,13-6-1-16,20-6 2 0,7-1 4 15,24-4 5-15,7 0 2 16,11 1-2-16,4-2-17 16</inkml:trace>
  <inkml:trace contextRef="#ctx0" brushRef="#br0" timeOffset="206024.2767">9525 10469 892 0,'27'22'356'0,"19"14"-203"15,20 47-64-15,-3 31-11 16,-2 47-6-16,-10 24-19 15,-26 30-31-15,-12-4-2 16,-29 3-2-16,-20-19 4 16,-16-36 3-16,-8-14 3 0,-7-41 9 15,4-16 2-15,3-26 11 16,10-19-38-16,15-27-143 16,11-4-129-16</inkml:trace>
  <inkml:trace contextRef="#ctx0" brushRef="#br0" timeOffset="206379.2372">10264 11431 1199 0,'0'1'516'0,"-1"0"-264"15,0 0-66 1,0-1-81-16,1 0-26 0,0 0-82 16,0 0 132-16</inkml:trace>
  <inkml:trace contextRef="#ctx0" brushRef="#br0" timeOffset="244564.9852">1614 12972 880 0,'0'4'340'0,"7"7"-210"0,16-1-21 15,36-4 2-15,21 0 9 16,31-6-19-16,5-6-16 16,-2 2-30-16,-8 1-12 15,-29-1-18-15,-10 5-8 16,-31 2-91-16,-13 0-73 15,-23 1-184-15</inkml:trace>
  <inkml:trace contextRef="#ctx0" brushRef="#br0" timeOffset="244734.4306">2185 12981 515 0,'-10'11'297'0,"-4"6"-63"0,2 11-86 15,-2 0-31-15,9 11-50 16,2 4-20-16,-1 2-19 15,0 1-3-15,5 3-9 16,-1-2 1-16,7-4-76 16,6-3-153-16</inkml:trace>
  <inkml:trace contextRef="#ctx0" brushRef="#br0" timeOffset="244989.8375">2509 13293 802 0,'-8'-8'399'0,"-5"-6"-142"15,-9 3-124-15,0 4-32 16,-1 7-61-16,-2 4-19 16,7 11-24-16,1 4-9 15,12 11-4-15,5 3 3 16,17-2 17-16,7-4 17 15,10-10 25-15,-1-5 8 16,-2-12 5-16,-5-2-3 0,-10-10-4 16,-6-4-23-16,-8-4-258 15</inkml:trace>
  <inkml:trace contextRef="#ctx0" brushRef="#br0" timeOffset="245389.7575">3038 13234 656 0,'14'8'347'0,"4"8"-111"16,7 9-74-16,-1 4-46 16,-10 5-47-16,-3-1-16 15,-10-5-21-15,-2-5-3 16,-5-9 3-16,2-6 5 16,2-11 4-16,2-6-3 15,2-10-9-15,2-8-11 16,9-5-18-16,3 2-5 15,8 6-9-15,6 6-4 16,2 15-2-16,-2 5 0 16,-5 14 2-16,-3 8 4 0,-10 9 9 15,-2 4 4-15,-6-3 9 16,0-3-26-16,2-5-359 16</inkml:trace>
  <inkml:trace contextRef="#ctx0" brushRef="#br0" timeOffset="245688.087">3354 13170 804 0,'22'-12'438'16,"13"-9"-101"-16,8 7-126 16,2 7-35-16,-3 8-66 15,-2 9-29-15,-4 6-39 16,-3 4-5-16,-5 8-7 15,-5 1-5-15,-6 7-4 0,-3-1-2 16,-1 3-6-16,-2-4-1 16,-1-8 1-16,-2-3 0 15,-5-9 6-15,-1 0 4 16,-3-7 10-16,-7-6 0 16,-6 4-13-16,-5-1-8 15,-12 8-18-15,0 5-2 16,-1 1-65-16,6-2-69 15,17-2-307-15</inkml:trace>
  <inkml:trace contextRef="#ctx0" brushRef="#br0" timeOffset="245853.8355">3978 13515 849 0,'3'-5'572'15,"12"2"26"-15,-8 0-365 16,-5-1-71-16,3 4-121 16,-5 0-113-16</inkml:trace>
  <inkml:trace contextRef="#ctx0" brushRef="#br0" timeOffset="246536.6851">4386 13318 349 0,'0'14'181'0,"-6"18"-48"0,-2 4-38 16,-5 1-42-16,2-4-16 15,2-6-16-15,5-7-1 16,4-12 32-16,0-3 18 16,4-11 34-16,-3-9 17 0,0-11-11 15,2-10-12-15,3-7-21 16,2 1-11-16,7 1 0 15,7 8 2-15,0 16-17 16,-1 6-9-16,3 15-23 16,-9 3-11-16,1 9-1 15,-2 2 0-15,-8 10-3 16,-3 2 1-16,-1 2 3 16,3 2 19-16,-2-8-126 15,8-2-155-15</inkml:trace>
  <inkml:trace contextRef="#ctx0" brushRef="#br0" timeOffset="246885.6355">4796 13317 614 0,'-8'-5'352'0,"-4"-4"-49"15,-7 3-172-15,-1 2-38 16,4 1-56-16,2 3-18 15,6 3-23-15,5 3-8 16,5 4-5-16,4-1 2 16,12 2 7-16,4-2 5 15,8-6 6-15,3-1 3 16,-9-2 3-16,-6-2 3 16,-17 2-6-16,-9 0-3 0,-17 5-3 15,-10 2-5-15,-1 8 14 16,-3 2 6-16,12 1 6 15,10 3-2-15,13-1-15 16,5 0-4-16,18-2-5 16,6-3 3-16,13-6 5 15,4-1 2-15,7-2-36 16,-2-4-4-16,3-2-231 16</inkml:trace>
  <inkml:trace contextRef="#ctx0" brushRef="#br0" timeOffset="247174.4713">5207 13346 578 0,'-20'-13'411'16,"-12"-6"12"-16,-7 3-222 0,4 6-62 15,3 8-98-15,4 3-26 16,19 13-32-16,0 4-7 16,11 6-2-16,11 4 7 15,2-2 15-15,7-1 12 16,11-9 15-16,-3-6 8 15,5-9 29-15,-8-8 19 16,-6-9 24-16,-7-7 3 16,-12-11-18-16,-2-7-24 15,-11-8-28-15,-7-2-8 0,0 1-11 16,1 3-6-16,13 9-14 16,6 4-9-16,13 13-68 15,4 6-71-15,6 16-301 16</inkml:trace>
  <inkml:trace contextRef="#ctx0" brushRef="#br0" timeOffset="247367.2594">5378 13310 642 0,'0'1'401'16,"3"4"16"-16,-2 12-271 15,5 9-29-15,-1 8-51 16,2 2-18-16,0 2-15 16,3-4-9-16,-4-5-112 0,0-5-151 15</inkml:trace>
  <inkml:trace contextRef="#ctx0" brushRef="#br0" timeOffset="247499.3347">5389 13162 789 0,'-4'-7'440'16,"2"-1"-50"-16,1 4-249 0,1 5-162 15,7 8-215-15</inkml:trace>
  <inkml:trace contextRef="#ctx0" brushRef="#br0" timeOffset="247771.5265">5669 13354 544 0,'-12'-6'334'16,"-7"-1"-49"-16,-8 5-130 16,3 4-44-16,2 11-71 15,4 4-18-15,10 7-13 16,7 3 3-16,12-2 38 15,8-2 34-15,11-11 54 16,4-3 24-16,-3-10 4 0,-3-3-7 16,-10-6-26-16,-7-5-23 15,-11-2-36-15,-7-3-35 16,-5 0-179-16,1 1-338 16</inkml:trace>
  <inkml:trace contextRef="#ctx0" brushRef="#br0" timeOffset="248333.4511">6545 13282 637 0,'-14'-3'324'15,"-17"-4"-98"-15,-1 2-44 16,1 5-83-16,3 3-35 16,14 5-52-16,5 3-16 15,8 4-16-15,8 2 1 16,7 2 5-16,5-2 6 0,11-2 8 15,-2-5 1-15,-5-5 5 16,-6-1 2-16,-16-3 6 16,-4 2-1-16,-15-1-3 15,-7 2-1-15,-4 4-7 16,2 0 6-16,3 4 8 16,5 3 0-16,10-3-2 15,5 2-4-15,13 2 1 16,3-3 1-16,9-3 7 15,4 0-2-15,2-4-17 16,2-1-61-16</inkml:trace>
  <inkml:trace contextRef="#ctx0" brushRef="#br0" timeOffset="248490.6416">6460 13064 1274 0,'-2'-4'511'15,"-4"-3"-371"-15,9 9-86 16,8 15-67-16,9 9-16 16,15 14-109-16,0 4-202 15</inkml:trace>
  <inkml:trace contextRef="#ctx0" brushRef="#br0" timeOffset="248607.6818">6767 13475 718 0,'13'14'334'0,"13"16"-143"15,3 1-52-15,-5 0-68 16,-10-2-20-16,-1-3-103 16,-5-5-181-16</inkml:trace>
  <inkml:trace contextRef="#ctx0" brushRef="#br0" timeOffset="248767.6531">6890 13276 1155 0,'-10'11'444'0,"-12"15"-319"16,-12 8-36-16,-8 15-44 15,-6 4-12-15,0 2-18 16,3-6-3-16,11-9-49 16,8-7-66-16</inkml:trace>
  <inkml:trace contextRef="#ctx0" brushRef="#br0" timeOffset="249183.0263">6662 13306 846 0,'0'0'374'0,"5"11"-173"0,6 10-79 16,9 19-59-16,8 8-16 15,4 5-16-15,0 0-7 16,-8-3-358-16</inkml:trace>
  <inkml:trace contextRef="#ctx0" brushRef="#br0" timeOffset="249741.1285">7227 13303 587 0,'-11'-4'265'0,"-12"-2"-123"15,2 6-62-15,5 9-49 16,2 3-7-16,11 6 5 16,5 1 0-16,10 1 19 15,3 0 7-15,4-2-2 16,1-4-2-16,-3-5-14 0,-1-4-6 16,-6-5 3-16,-6-1-2 15,-11-6-8-15,-7 1-7 16,-14-1-15-16,-7 2-2 15,-1 10-3-15,1 3-2 16,8 8-6-16,5 4-5 16,12 0 9-16,6 4 7 15,12-5 26-15,10-2 27 0,7-7 32 16,3-10 10 0,-14 0 12-1,1 1-11-15,42-7-27 0,1-10-10 0,-9-5-26 16,-27 5-8-16,-11 2-11 15,-3 10-8-15,-7 6-10 16,-5 6-5-16,1 8-4 16,-2 5 2-16,8 5-70 15,6 0-123-15</inkml:trace>
  <inkml:trace contextRef="#ctx0" brushRef="#br0" timeOffset="250140.6121">7997 13228 895 0,'-6'-5'457'0,"-2"4"-174"16,-1 10-119-16,2 30-126 15,2 15-24-15,5 23 9 16,4 5-2-16,1-8-3 16,2-9 2-16,-1-15 5 15,1-7 1-15,-3-15-42 16,1-6-60-16,1-11-369 16</inkml:trace>
  <inkml:trace contextRef="#ctx0" brushRef="#br0" timeOffset="250286.8637">7969 13474 914 0,'5'-3'392'0,"13"1"-206"0,9 2-89 16,17 1-63-16,13 1-6 16,5 1-141-16,2-2-150 15</inkml:trace>
  <inkml:trace contextRef="#ctx0" brushRef="#br0" timeOffset="250482.4249">8489 13387 774 0,'-7'-7'406'0,"-11"-8"-108"16,-6 1-72-16,-3 2-91 15,-5-1-33-15,4 4-44 16,-1 3-20-16,8 7-32 16,6 7-7-16,5 7-13 15,8 4-1-15,5 6 5 16,5 2 5-16,16 3 15 15,-5-5 7-15,4-6 5 16,-1-4 1-16,-7-11-18 16,8-1-52-16,-5-13-258 15</inkml:trace>
  <inkml:trace contextRef="#ctx0" brushRef="#br0" timeOffset="250582.0475">8412 13154 797 0,'0'-2'304'15,"0"1"-197"-15,11 9-139 16,2 6-277-16</inkml:trace>
  <inkml:trace contextRef="#ctx0" brushRef="#br0" timeOffset="250757.9469">8558 13331 643 0,'5'10'406'16,"3"13"-20"-16,2 4-129 15,6 0-141-15,2-1-44 16,2-3-47-16,1-4-5 15,-4-11 36-15,0-2 17 0,-5-7 25 16,0-5 10-16,-3-5-27 16,-1-5-15-16,-3-10-27 15,-2 11-32 1,-2 8-166 0,2 0-155-16</inkml:trace>
  <inkml:trace contextRef="#ctx0" brushRef="#br0" timeOffset="251048.4249">8918 13417 566 0,'-5'-2'357'16,"-5"-3"-42"-16,-8 3-124 15,7 3-53-15,-1 5-78 16,10 6-30-16,6 9-25 0,0-2-1 15,10 6 37-15,3-3 27 16,9-6 31-16,5-1 19 16,2-8-10-16,0-1 4 15,-8-13 7-15,-4-4-11 16,-12-10-15-16,-9-7-24 16,-14 1-42-16,-8 1-13 15,-12 3-41-15,0 5-64 16,0 13-414-16</inkml:trace>
  <inkml:trace contextRef="#ctx0" brushRef="#br0" timeOffset="251469.2637">9743 13242 1150 0,'1'0'486'15,"14"4"-269"-15,3 9-110 0,16 21-82 16,11 7-6-16,2 10-7 15,5 1 0-15,-10-12-53 16,-8-5-60-16</inkml:trace>
  <inkml:trace contextRef="#ctx0" brushRef="#br0" timeOffset="251634.7675">10022 13271 1067 0,'-7'-4'466'0,"-8"0"-236"15,0 5-70-15,-4 9-78 16,-4 6-30-16,-7 12-38 16,-5 3-5-16,4 7-3 15,4 1 12-15,6-9-119 16,7-3-199-16</inkml:trace>
  <inkml:trace contextRef="#ctx0" brushRef="#br0" timeOffset="251811.8259">10199 13404 1061 0,'15'-3'533'0,"21"-3"-184"16,11 5-123-16,11 0-125 15,1 2-39-15,2 1-173 16,-7-3 89-16</inkml:trace>
  <inkml:trace contextRef="#ctx0" brushRef="#br0" timeOffset="252310.6764">10904 13273 979 0,'-14'-5'401'0,"-12"1"-255"16,-2 3-56-16,11 8-78 15,-2 5-15-15,8 14-16 16,3 0 0-16,3 9 11 16,10-2 12-16,6-5 48 15,9-4 25-15,9-9 30 16,-3-2 6-16,-3-13-11 16,-7-3-7-16,-14-8-23 15,-6-6-11-15,-14-2-44 16,-6-2-55-16,0 4-192 15</inkml:trace>
  <inkml:trace contextRef="#ctx0" brushRef="#br0" timeOffset="252614.3096">11085 13288 895 0,'2'-1'393'15,"-2"-1"-222"-15,-1 2-48 16,0 0-80-16,0 0-27 16,0 0-16-16,-4 13-3 0,-3 45 1 15,8-28 2-15,8 1 24 16,8 0 28-16,7-10 54 16,3-3 17-16,-1-8 11 15,-4-7-1-15,-8-9-19 16,-1-8-11-16,0-6-23 15,-5-6-23-15,-5-8-28 16,-1-2-19-16,-4-3-79 16,3 3-49-16,0 14-153 15,-3 7-207-15</inkml:trace>
  <inkml:trace contextRef="#ctx0" brushRef="#br0" timeOffset="252830.753">11285 13366 832 0,'8'4'371'0,"4"4"-167"16,3 1-38-16,5 5-58 0,-4-1-15 15,1-1-28-15,2-1-8 16,-5-4 23-16,-1-3 18 16,0-6 22-16,-1-4 3 15,3-8-23-15,-1-4-25 16,-3-3-38-16,-2-1-9 15,-4 3-74-15,1 0-84 16</inkml:trace>
  <inkml:trace contextRef="#ctx0" brushRef="#br0" timeOffset="253024.7401">11633 13256 895 0,'1'0'423'16,"0"1"-141"-16,0 14-167 16,-4 7-49-16,0 13-20 15,7 5-8-15,2 1-17 16,4 0 5-16,5-8-88 16,-3-9-132-16</inkml:trace>
  <inkml:trace contextRef="#ctx0" brushRef="#br0" timeOffset="253314.3691">11935 13275 583 0,'-15'-4'328'0,"-13"-4"-45"15,-2 9-156-15,3 6-45 0,2 10-40 16,10 7-12-16,13 6 11 16,5 1 26-16,19-1 47 15,6-4 10-15,3-13 3 16,1-4-6-16,-10-11-1 16,-4-5-3-16,-13-9-18 15,-6-4-22-15,-15-6-51 16,-2 4-60-16,-3 7-162 15</inkml:trace>
  <inkml:trace contextRef="#ctx0" brushRef="#br0" timeOffset="253512.9712">12058 13272 691 0,'22'-2'408'0,"18"-3"-30"16,5 4-202-16,-2 1-41 16,-5 3-65-16,-3 1-26 15,-10-1-26-15,-1-1-14 16,-12 1-109-16,-8-3-112 16</inkml:trace>
  <inkml:trace contextRef="#ctx0" brushRef="#br0" timeOffset="253641.1252">12190 13329 728 0,'0'17'390'0,"1"11"-108"0,2 4-98 15,3 0-40-15,0-3-64 16,-2-9-20-16,7-1-143 16</inkml:trace>
  <inkml:trace contextRef="#ctx0" brushRef="#br0" timeOffset="254204.1973">12501 13312 836 0,'-2'1'339'15,"-2"6"-197"-15,1 8-101 16,2 4-19-16,3 7-6 16,5-2 9-16,11 2 27 15,4-1 16-15,8-11 29 16,-1-4 2-16,-3-9 1 16,-4-6-8-16,-4-7-19 15,-6-4-12-15,-7-7-24 16,-5 0-9-16,-4 0-16 15,-2 4-8-15,-5 11-18 16,2 6-7-16,1 9-5 16,2 7 0-16,7 5 10 15,3 3 4-15,5 0 8 16,5-4 14-16,3-1 30 16,6-5 22-16,4-6 30 15,1 0-1-15,0-9-13 0,-3-3-15 16,-7-1-24-1,-8-6-16-15,-5-2-141 0,-5 1-106 16</inkml:trace>
  <inkml:trace contextRef="#ctx0" brushRef="#br0" timeOffset="254324.2549">12703 13132 1005 0,'1'-2'490'15,"-1"-5"-203"-15,6 4-107 0,5 6-130 16,2 2-38-16,10 5-51 15,4 6-85-15</inkml:trace>
  <inkml:trace contextRef="#ctx0" brushRef="#br0" timeOffset="254613.0463">13138 13310 802 0,'2'-7'411'0,"-2"-9"-120"16,-4 2-80-16,-6 6-108 16,-3 3-42-16,-9 6-57 15,-2 8-11-15,1 9-12 16,1 5-2-16,17 4-3 31,3-14 4-31,1 1 9 0,2 38 16 0,16-2 18 0,5-7 20 16,-2-37 50-16,1 0 15 15,-13-12 7-15,-1-6-15 16,-10-7-48-16,-8-5-39 16,-1-1-126-16,-2-2-114 15</inkml:trace>
  <inkml:trace contextRef="#ctx0" brushRef="#br0" timeOffset="254930.4305">13577 13323 995 0,'0'1'427'0,"-2"7"-217"16,-1 3-50-16,-12 7-57 16,-4 0-17-16,-11-3-37 15,-3-1-10-15,0-6-8 16,0-3-3-16,6-8-25 15,-1-6-9-15,3-14-10 16,3-1-4-16,8-4 11 16,2 5 4-16,18 9-20 15,8 5-5-15,10 9 0 0,7 6 11 16,-2 11 37-16,0 6 11 16,-3 11 7-16,0 2-5 15,-7 0-13-15,0-4 6 16,-8-7-92-16</inkml:trace>
  <inkml:trace contextRef="#ctx0" brushRef="#br0" timeOffset="255448.7003">14374 13287 722 0,'-10'-2'345'16,"-15"-2"-146"-16,0 3-62 15,2 8-99-15,3 4-16 16,3 10-16-16,5 6-1 16,9 6 17-16,8 4 15 0,11-6 48 15,7-3 25-15,8-10 38 16,-4-10-2-16,-3-3-1 16,-7-9-10-16,-12-8-34 15,-5-2-13-15,-17-8-50 16,-11-2-19-16,-7 2-40 15,-1 1-59-15,11 7-137 16</inkml:trace>
  <inkml:trace contextRef="#ctx0" brushRef="#br0" timeOffset="255630.4042">14497 13303 1138 0,'18'-5'478'0,"21"-2"-293"0,6 4-49 16,4 3-75-16,-2 1-25 16,-6-1-22-16,-7 0-13 15,-17 0-110-15,-10 1-76 16</inkml:trace>
  <inkml:trace contextRef="#ctx0" brushRef="#br0" timeOffset="255769.7863">14669 13349 639 0,'-4'7'418'0,"-2"7"25"0,6 5-244 16,1 3-40-16,5 3-64 15,0-1-23-15,5-2-20 16,3-2-64-16,8-2-425 16</inkml:trace>
  <inkml:trace contextRef="#ctx0" brushRef="#br0" timeOffset="256037.5029">15042 13425 642 0,'-5'-10'386'16,"-6"-9"-58"-16,-5 3-155 15,-4 2-56-15,-3 7-80 16,0 7-24-16,4 11-21 0,6 7-4 15,8 9 13-15,6-1 23 16,16-3 55-16,8-1 30 16,5-8 36-16,-4-5 7 15,-3-3-11-15,-7-8-18 16,-7-10-33-16,0 0-28 16,-12-13-167-16,0 3-137 15</inkml:trace>
  <inkml:trace contextRef="#ctx0" brushRef="#br0" timeOffset="257174.1457">1987 14041 681 0,'-12'-6'348'0,"-14"-1"-109"0,-7 11-80 15,-6 8-82-15,0 14-35 16,7 7-41-16,5-2-5 15,20 11-5-15,10-7 4 16,19-5 28-16,9-2 24 16,11-15 34-16,8-5 15 15,-9-13 9-15,-1-4-7 16,-23-7-12-16,-11-3-11 16,-16 0-25-16,-12 0-13 0,-9 7-106 15,-1 4-79-15</inkml:trace>
  <inkml:trace contextRef="#ctx0" brushRef="#br0" timeOffset="257436.0519">2133 14134 816 0,'12'0'400'0,"7"0"-146"15,0 5-104-15,-9 9-91 16,-8-2-22-16,-5 8-14 15,-3-2 0-15,-1-2-3 16,1-2-3-16,6-6-9 16,3-5-2-16,6-8-2 15,5-6-1-15,3-6 1 16,3-1-1-16,4 4-2 0,-2-1 1 16,-1 12 4-16,-2 6-2 15,-5 12 1-15,-4 8 0 16,-6 5-15-16,-1-2-70 15</inkml:trace>
  <inkml:trace contextRef="#ctx0" brushRef="#br0" timeOffset="257657.0906">2510 14077 1134 0,'-1'-10'506'0,"-1"1"-255"16,2 7-94-16,0 17-91 15,3 11-30-15,-2 16-16 16,3 7 3-16,-5 17-2 16,-2 8-1-16,3 4-2 15,-1-3-3-15,5-17 1 16,0-11 1-16,3-20-28 16,-2-8-53-16,-2-10-148 15</inkml:trace>
  <inkml:trace contextRef="#ctx0" brushRef="#br0" timeOffset="257791.3735">2465 14328 960 0,'4'0'420'0,"11"-4"-210"0,7 2-93 16,16-1-72-16,4 0-17 15,8 0-131-15</inkml:trace>
  <inkml:trace contextRef="#ctx0" brushRef="#br0" timeOffset="258294.3718">3035 14090 795 0,'-15'-4'393'0,"-15"-7"-130"0,3 11-159 16,3 3-39-16,4 5-56 15,4 2-16-15,13 3-12 16,3 1 1-16,11 3 10 16,5-2 8-16,8-5 10 15,0 1 3-15,0-9 1 16,-4 0 4-16,-4-2 0 16,-2 0 3-16,-13-2-5 15,-1-3-6-15,-15 2-6 16,-6-2-4-16,-3 8-3 15,-4-1-3-15,8 8-8 16,3 3-2-16,10 2 2 0,7 3 4 16,12-3 14-16,7 0 6 15,6-4 8-15,0-2 5 16,3-4 0-16,-4-5 0 16,1-6-2-16,3-3-3 15,-5-8-3-15,-2 1-3 16,-4-4-7-16,-4-2-1 15,-5 1-2-15,-1 0 1 16,-4 8 0-16,-2 3 2 0,-1 11-4 16,0 6 0-16,-1 8 4 15,1 5-3-15,0 1 2 16,2 2-1-16,3-2 2 16,2 1-11-16,-1-4-122 15,-1-5-197-15</inkml:trace>
  <inkml:trace contextRef="#ctx0" brushRef="#br0" timeOffset="258426.2383">3185 13902 1028 0,'-3'-2'493'16,"0"-8"-162"-16,5 13-266 15,7 6-48-15,9 8-103 16,1 8-399-16</inkml:trace>
  <inkml:trace contextRef="#ctx0" brushRef="#br0" timeOffset="258713.6027">3567 14147 653 0,'-7'-6'375'0,"-8"-5"-60"15,-2 1-75-15,-9 2-120 16,3 6-48-16,5 8-68 16,3 6-21-16,11 11-9 15,9-4 0 1,-2-10 16-16,0 0 22 0,17 24 42 16,5-5 36-16,9-9 57 15,-11-17 1-15,-6-8 4 16,-1-3-22-16,-8-7-52 15,-7 0-8-15,-3 0-153 16,-4 0-84-16</inkml:trace>
  <inkml:trace contextRef="#ctx0" brushRef="#br0" timeOffset="259045.4937">4411 14009 1188 0,'-3'0'482'0,"-3"11"-317"16,0 5-63-16,6 27-87 15,5 8-2-15,10 10-2 16,3 6 0-16,1-1 1 16,-7-6 4-16,-2-14-8 15,-5-11-53-15</inkml:trace>
  <inkml:trace contextRef="#ctx0" brushRef="#br0" timeOffset="259222.9534">4454 13909 900 0,'19'-1'416'0,"37"6"-163"0,5 13-59 15,-2 11-71-15,-5 5-34 16,-32 0-47-16,-20-5-13 15,-31-3-5-15,-13-1 0 16,-8-9-43-16,5 1-57 16</inkml:trace>
  <inkml:trace contextRef="#ctx0" brushRef="#br0" timeOffset="259404.713">5041 14359 1111 0,'-3'14'550'15,"2"11"-205"-15,-6 1-107 16,-8-1-47-16,1-6-84 16,-2-4-51-16</inkml:trace>
  <inkml:trace contextRef="#ctx0" brushRef="#br0" timeOffset="260057.1477">5693 14150 912 0,'13'0'400'15,"6"-2"-208"-15,1 11-112 16,-1 12-26-16,-14 7-31 16,-5 5-4-16,-10 1-1 15,-4-3 2-15,-2-7-29 16,2-7-20-16,8-9-10 0,3-7-3 16,9-11 25-16,5-5 17 15,6-6 17-15,3-2 10 16,1 4 9-16,-2-2 7 15,-1 1-7-15,-1 2-11 16,-4 3-5-16,-4 3-4 16,-8 9-10-16,-8 3-5 15,-2 11-5-15,0 7-3 16,8 9 0-16,1 3 4 16,9 8 1-16,3-2 2 0,6-4 4 15,9-2 5-15,-1-14-84 16,3-5-77-16</inkml:trace>
  <inkml:trace contextRef="#ctx0" brushRef="#br0" timeOffset="260212.4123">6143 14253 677 0,'2'-13'396'0,"5"-6"-67"16,-6 2-59-16,0 19-137 16,-2 6-45-16,0 12-47 15,-1 7-21-15,1 4 4 16,1-1-1-16,2-5-2 15,5 0 1-15,5-12-22 16,6-3-64-16</inkml:trace>
  <inkml:trace contextRef="#ctx0" brushRef="#br0" timeOffset="260668.541">6997 14262 644 0,'0'-3'370'0,"2"-3"-67"16,-2 6-64-16,-1 0-95 15,0 0-46-15,-4 24-49 16,-44 34-10-16,26-27-17 16,3-5 0-16,-4-7-22 15,2-6-22-15,-2-20-19 16,-4-10-6-16,5-9 15 15,2-7 21-15,10-2 16 16,3 0 9-16,9 5 6 16,6 3 1-16,14 14 2 0,3 5-4 15,4 13-4-15,2 11-1 16,-5 10-8-16,0 9-2 16,2 13-2-16,-1 0 1 15,4-1-23-15,3-7-62 16</inkml:trace>
  <inkml:trace contextRef="#ctx0" brushRef="#br0" timeOffset="260842.3485">6935 14104 1195 0,'-6'-2'562'0,"-2"-6"-250"15,5 4-107-15,4 7-144 16,7 2-41-16,7 6-31 15,2 4-6-15,8 6-119 16,2-2-115-16</inkml:trace>
  <inkml:trace contextRef="#ctx0" brushRef="#br0" timeOffset="261089.416">7142 14369 491 0,'19'8'315'15,"11"6"-20"-15,11-3-96 16,-2-3-28-16,-5-6-58 15,-3-4-25-15,-13-10-33 16,-3-3-5-16,-15-7-4 0,-2 0-1 16,-11 0-8-16,-7 2 2 15,-1 4-10-15,-6 8-8 16,1 12-19-16,3 11-12 16,4 12-10-16,2 4 2 15,8 8 6-15,5 4 3 16,4-2 5-16,5-3 2 15,4-4 2-15,4-4 26 16,3-5-161-16,1-1-118 16</inkml:trace>
  <inkml:trace contextRef="#ctx0" brushRef="#br0" timeOffset="261439.4669">7799 14346 1001 0,'0'3'395'0,"2"2"-251"16,-5 6-35-16,-8 1-31 16,-9 1-10-16,-11-3-24 15,-2-3-13-15,-2-7-31 16,3-5-2-16,4-10-39 0,2-5-8 15,7-4 10-15,3 2-1 16,9 1 38-16,7 5 5 16,12 9 15-16,5 1 10 15,5 6 23-15,2 7 12 16,-1 9 17-16,-2 5 5 16,1 11 10-16,1 1 5 15,0 1-11-15,0-3-11 16,-3-11-26-16,-1-4-17 15,-6-14-106-15</inkml:trace>
  <inkml:trace contextRef="#ctx0" brushRef="#br0" timeOffset="262284.3854">1761 15277 1037 0,'-3'-6'492'16,"0"-4"-228"-16,1 16-155 15,-2 16-38-15,8 33-64 16,5 17-2-16,7 11 10 16,1 1-1-16,-2-9 2 15,-3-8 2-15,-6-7 5 16,-2-7 4-16,-1-17-30 16,-2-7-46-16,1-15-135 15,-2-12-126-15</inkml:trace>
  <inkml:trace contextRef="#ctx0" brushRef="#br0" timeOffset="262478.8412">1700 15290 823 0,'2'-6'411'0,"7"-11"-151"0,11 5-71 16,20 5-74-16,14 3-29 15,24 7-27-15,0 1-12 16,8 6-28-16,-5 0-5 16,-11 0-140-16,-3 1-129 15</inkml:trace>
  <inkml:trace contextRef="#ctx0" brushRef="#br0" timeOffset="262725.4562">1973 15941 1102 0,'14'-4'448'0,"26"3"-294"15,2-1-39-15,1 2-50 16,5 2-25-16,-10-2-16 16,-3-1-49-16</inkml:trace>
  <inkml:trace contextRef="#ctx0" brushRef="#br0" timeOffset="262904.2862">1863 15703 1096 0,'7'0'435'0,"24"-1"-278"15,7 0-16-15,14 0-31 16,8 2-27-16,-1 1-42 16,2 2-104-16</inkml:trace>
  <inkml:trace contextRef="#ctx0" brushRef="#br0" timeOffset="263254.0447">2414 15801 953 0,'0'7'364'0,"0"15"-261"0,0 10-62 15,5 16-22-15,2 6 1 16,7 0 2-16,0-7 4 16,-4-8 3-16,0-7 0 0,-8-12-41 15,-4-8-69-15</inkml:trace>
  <inkml:trace contextRef="#ctx0" brushRef="#br0" timeOffset="263417.015">2379 15775 705 0,'18'-6'395'0,"21"-3"-57"16,4 8-71-16,-10 7-110 15,-4 9-28-15,-15 9-62 16,-8 2-14-16,-12 2-18 16,-7-6-3-16,-4-6-28 15,-2-8-74-15</inkml:trace>
  <inkml:trace contextRef="#ctx0" brushRef="#br0" timeOffset="263834.8125">2926 15594 624 0,'1'0'322'0,"5"1"-46"16,8 0-80-16,14 2-52 15,6 4-14-15,19-3-47 16,4-2-18-16,-2 0-21 0,2-3-4 15,-16 1-84-15,-7 0-77 16</inkml:trace>
  <inkml:trace contextRef="#ctx0" brushRef="#br0" timeOffset="264047.3615">2959 15774 993 0,'10'0'447'0,"19"0"-207"15,10 0-5-15,14-2-56 16,4 2-42-16,-1 3-69 16,-1-3-21-16,-14-1-84 15,-3-1 477-15</inkml:trace>
  <inkml:trace contextRef="#ctx0" brushRef="#br0" timeOffset="265007.1351">3996 15759 1125 0,'5'0'438'16,"14"1"-285"-16,13 2-28 16,24-1-19-16,20 2-22 15,19-3-40-15,0-1 8 16,-9 0-164-16</inkml:trace>
  <inkml:trace contextRef="#ctx0" brushRef="#br0" timeOffset="265430.5795">4883 15767 754 0,'-12'-2'403'0,"-11"-1"-57"16,20 3-229-16,12 1-29 0,24 3-42 15,15 0-17-15,31 1 0 16,11-2 7-16,31 1 16 16,9-2-2-16,13 3-5 15,3-1-3 1,-24-3-127-16,-13 3-124 0</inkml:trace>
  <inkml:trace contextRef="#ctx0" brushRef="#br0" timeOffset="266273.0885">5208 15544 656 0,'0'-4'344'0,"-1"-10"-71"0,-5-1-34 16,-9-11-61-16,-2-1-31 15,-12-8-54-15,-5-4-25 16,0 11-43-16,-2 7-17 16,7 19-27-16,3 10-10 15,8 16-6-15,9 8 1 16,6 8 4-16,10 4 4 15,8-6 12-15,2-6 5 16,9-11 11-16,1-7 5 16,3-17 13-16,0-5 2 0,0-12 6 15,-4-10-2-15,0-15-7 16,-2-7-2-16,-4-15-5 16,-3-1-1-16,-8-6-1 15,-4-2 0-15,-6 10-4 16,-2 6-6-16,-1 29-12 15,-1 17-15-15,-2 26-9 16,0 17 2-16,10 12 8 31,-2-20 12-31,0 0 11 0,5 73 1 0,4 12 2 16,0-1 3-16,-5-43-29 16,1-11-49-16,-1-21-234 15</inkml:trace>
  <inkml:trace contextRef="#ctx0" brushRef="#br0" timeOffset="266572.4036">5384 15131 835 0,'0'0'402'16,"0"-1"-172"-16,4 6-83 15,-4-5-81-15,4 13-34 16,23 55-16-16,-16-22 0 0,1 10-6 15,-2 3-2-15,4-1 0 16,5-5 1-16,2-18-3 16,1-12 47-16,-1-16 50 15,0-10 13-15,-3-14 21 16,1-8-39-16,-1-16-45 16,2-10-9-16,3-13-14 15,2-1-8-15,-2 7-10 16,-1 12-10-16,-8 21-33 15,-7 10-64-15,-7 21-172 16</inkml:trace>
  <inkml:trace contextRef="#ctx0" brushRef="#br0" timeOffset="267441.4785">5170 16347 423 0,'7'-3'248'0,"10"0"-11"0,-2-4-23 15,-2-5-31-15,-3 0-20 16,-5-7-37-16,-4 1-14 16,-10-6-24-16,-8-3-11 15,-14-1-28-15,-4 2-19 0,-6 12-32 16,0 8-14-16,6 14-15 15,3 7 0-15,12 11 4 16,9 5 2-16,10 3 6 16,6 4 5-1,9-9 9-15,7-3 5 0,5-16 21 16,2-8 12-16,2-13 11 16,0-11 3-16,-1-14-9 15,0-3-9-15,-5-6-9 16,-3-5-1-16,-9-7-6 15,-5-10 0-15,-6-9-4 16,-2 2-2-16,-6 20-8 16,0 12-5-16,-1 34-20 15,0 12-6-15,3 23 3 16,1 15 2-16,4 19 18 16,6 7 5-16,4 1 4 15,4-2 0-15,6-7 2 16,-2-6 1-16,1-7-15 0,-1-7-62 15,-4-18-253-15</inkml:trace>
  <inkml:trace contextRef="#ctx0" brushRef="#br0" timeOffset="267652.8317">5411 16133 1111 0,'4'1'447'0,"6"3"-264"15,5 4-55-15,15 9-16 16,5 2-22-16,13 6-38 16,-1 0-18-16,-5 1-18 15,-6 0-5-15,-12-3-26 16,-5-1-39-16,-9-7-129 16,-2-1-85-16</inkml:trace>
  <inkml:trace contextRef="#ctx0" brushRef="#br0" timeOffset="267832.9185">5739 16152 879 0,'-1'-5'398'0,"-2"-6"-180"0,-1 5-36 16,-7 7-51-16,-5 4-23 16,-13 12-36-16,-8 7-11 15,-13 8-10-15,1 3-8 16,1 3-8-16,5-3-5 15,13-4-57-15,4-5 5 16</inkml:trace>
  <inkml:trace contextRef="#ctx0" brushRef="#br0" timeOffset="273960.5862">5791 15454 681 0,'-2'-1'384'0,"0"0"-75"0,-2 1-78 16,3 0-102-16,0 0-50 16,0 15-52-16,-3 43-6 15,3-32-5-15,1-6-2 16,-1-4 3-16,0-2 2 15,-3-5-38-15,1-1-65 16,-2-5-304-16</inkml:trace>
  <inkml:trace contextRef="#ctx0" brushRef="#br0" timeOffset="274159.2534">5783 15421 844 0,'10'-8'404'0,"12"-6"-161"16,5 5-64-16,-2 12-82 16,-1 10-31-16,-6 8-31 15,-4 3-5-15,-11 1-4 16,-9-3 3-16,-8-5 3 16,-5-4-4-16,-4-4-103 15,7-1-197-15</inkml:trace>
  <inkml:trace contextRef="#ctx0" brushRef="#br0" timeOffset="274742.8352">6405 15744 693 0,'2'0'364'0,"4"0"-94"0,10 2-137 15,9-1-22-15,15 0-51 16,5 0-18-16,8-1-20 16,0 1 6-16,-6-1-123 15,-7-1-126-15</inkml:trace>
  <inkml:trace contextRef="#ctx0" brushRef="#br0" timeOffset="274966.1976">6441 15900 833 0,'10'2'432'0,"7"-2"-158"16,16 1-45-16,5 1-19 15,9 0-83-15,1 1-35 16,-11-3-38-16,-3 1-64 16</inkml:trace>
  <inkml:trace contextRef="#ctx0" brushRef="#br0" timeOffset="275511.168">7215 15785 705 0,'0'1'356'15,"1"0"-107"-15,20 3-67 16,8 0-7-16,19 1-23 16,2 3-21-16,7-2-47 15,1 2-28-15,-6-3-13 16,-1-3-71-16</inkml:trace>
  <inkml:trace contextRef="#ctx0" brushRef="#br0" timeOffset="276095.4329">8393 15636 678 0,'-6'-5'364'0,"-11"-12"-57"16,-6 1-93-16,-3 4-82 16,-8-1-31-16,-7 8-67 15,0 3-17-15,3 9-28 16,8 7-8-16,15 7-7 16,8 0 0-16,14-3 9 15,7-2 9-15,17-8 21 16,4-7 9-16,5-9 11 15,-1-9 1-15,-5-11-3 16,-7-3-3-16,-5-13-5 16,0-5-2-16,-7-15-3 15,-3-6 0-15,-9-6 10 16,-4-2 18-16,-6 27-28 0,0 10 0 16,-2 29-19-16,-1 12-26 15,0 16 8-15,1 11-5 16,5 21 3-16,5 13 6 15,2 16 11-15,4 4 4 16,10-4 3-16,1-2-66 16,9-15-374-16</inkml:trace>
  <inkml:trace contextRef="#ctx0" brushRef="#br0" timeOffset="276343.911">7974 15795 860 0,'8'-2'377'0,"15"0"-163"15,12 0-62-15,31 0-10 16,15 0-4-16,19 0-18 15,9-1-30-15,1 0-45 16,-4 0-13-16,-19-1-68 16,-13 3-62-16</inkml:trace>
  <inkml:trace contextRef="#ctx0" brushRef="#br0" timeOffset="276988.0003">8132 16468 491 0,'5'-7'292'16,"9"-3"-42"-16,-2-8-100 16,-2 0-23-16,-3-7-24 15,-5-1-2-15,-8-1-9 16,-6-3-9-16,-16 5-15 15,-5 0-12-15,-11 8-26 0,-1 6-14 16,8 13-26-16,4 7-9 16,13 10-12-16,5 3 0 15,12 2 7-15,6 1 7 16,13-2 23-16,8-3 13 16,6-10 21-16,5-5 4 15,-2-12 3-15,0-8-5 16,-2-9-9-16,-4-6-3 15,-1-9-8-15,-2-2-2 16,-6-6-5-16,0-2 0 0,-4-7-4 16,-6 0-2-16,-6 10-6 15,-2 11-3-15,-7 20-8 16,1 17-5-16,1 17-5 16,0 4-2-16,6 13 4 15,3-4 4-15,8 7 6 16,0-1 4-16,5 2 2 15,1 3 0-15,-4-1 3 16,0 0 1-16,-8-3 2 16,-3 0 1-16,-3-10-73 15,-4-1-69-15</inkml:trace>
  <inkml:trace contextRef="#ctx0" brushRef="#br0" timeOffset="277174.4858">8368 16202 1087 0,'1'5'463'0,"0"4"-228"15,8 10-163-15,5 1-13 16,10 10-21-16,8 4-8 16,1 0-10-16,3 1-1 15,-7-8-55-15,-5-4-93 16</inkml:trace>
  <inkml:trace contextRef="#ctx0" brushRef="#br0" timeOffset="277324.7686">8592 16138 1007 0,'-13'2'495'0,"-17"6"-150"16,-2 7-105-16,-3 14-111 15,0 3-29-15,3 10-57 16,6 2-16-16,4-3-49 15,2 1-36-15</inkml:trace>
  <inkml:trace contextRef="#ctx0" brushRef="#br0" timeOffset="278979.3513">9170 15137 882 0,'-2'-3'429'0,"-3"0"-206"0,2 13-83 16,-1 30-102-16,1 16-35 15,-2 31 1-15,2 4 6 16,2-2-4-16,0-6 1 15,2-21 3-15,3-8 3 16,3-18-43-16,0-8-42 16,6-18-99-16,0-10-102 0</inkml:trace>
  <inkml:trace contextRef="#ctx0" brushRef="#br0" timeOffset="279166.9562">9284 15555 628 0,'-11'2'322'0,"-15"5"-84"16,3 0-60-16,5 0-64 16,4 2-26-16,10-2-37 15,7 3-9-15,14 4-8 16,8-1-1-16,10-3-5 16,1 0-3-16,8-4-96 15,2-1-198-15</inkml:trace>
  <inkml:trace contextRef="#ctx0" brushRef="#br0" timeOffset="279532.8844">9386 15801 695 0,'1'3'289'0,"9"1"-171"16,9 0-21-16,12-4-5 15,5-5-13-15,1-3-15 16,1-1-5-16,-12-4-16 16,-6 1-7-16,-12-1 9 15,-8 0 5-15,-13 3 8 16,-8 4-1-16,-9 6-8 15,-2 2-10-15,1 12-19 16,2 2-8-16,10 6-12 16,7 2-1-16,12 3 2 15,5-1 4-15,17-3 7 16,4-2 0-16,12-8 1 16,4-6 15-16,0-6-97 15,3-5-99-15</inkml:trace>
  <inkml:trace contextRef="#ctx0" brushRef="#br0" timeOffset="280058.921">9788 15521 522 0,'0'-16'350'16,"0"-9"22"-16,11-1-183 15,6 2-11-15,11 4-28 16,6 7-16-16,4 9-43 16,3 12-34-16,-1 19-38 15,-2 5-7-15,-8 13-4 16,-1-1-2-16,-10-3 1 16,-3 2 0-16,-9-9 1 15,-4-1 2-15,-3-9 1 16,-1-4-1-16,1-10-18 15,-3-5-15-15,-1-10-34 0,-2-7-12 16,-5-8 13-16,1-7 13 16,0-5 31-16,-1 3 9 15,0 7-8-15,-3 11-6 16,-9 15 13-16,-6 9 4 16,-11 9 14-16,-3 4 8 15,4 0-11-15,10-2-3 16,12-8-47-16,3-7-49 0</inkml:trace>
  <inkml:trace contextRef="#ctx0" brushRef="#br0" timeOffset="280953.8046">10463 15731 327 0,'-5'-1'274'16,"-1"-3"12"-16,6-7-69 16,3-5-28-16,7-10-40 15,3-5-19-15,3-9-12 16,0-7-17-16,-1-23-44 15,-4-5-11-15,-3-3-24 16,-3 7-7-16,-6 23-4 16,-7 11 0-16,-9 20-1 15,-8 4-3-15,-5 13-12 16,0 7-9-16,5 11-17 16,4 7-4-16,12 21 4 15,7 12 5-15,11 19 20 0,5 4 6 16,9-3 6-16,2-8 0 15,10-21 3-15,4-10 0 16,7-17 3-16,-2-9 2 16,-7-15 8-16,-5-6 4 15,-10-14 5-15,-4-4-1 16,-8-10-6-16,-6 0-4 16,-1 4-10-16,-1 8-6 15,-1 11-24-15,-2 11-10 0,-3 14-3 16,-1 4 2-16,2 12 19 15,3 1 7-15,3-2 5 16,-1-4 2-16,4-8 4 16,0-6 4-16,-1-9 7 15,5-2 1-15,0-9 1 16,-3-5-4-16,5 2-10 16,3-2 2-16,-1 6 2 15,2 6-2-15,-2 6 4 16,-2 6-2-16,-2 8-4 15,1 5 0-15,-2 6-3 16,1 1-71-16</inkml:trace>
  <inkml:trace contextRef="#ctx0" brushRef="#br0" timeOffset="281374.9225">11526 14760 764 0,'-35'16'326'16,"-26"14"-169"-16,-1 41-74 15,2 19-5-15,7 38-7 16,3 24-6-16,18 17-9 15,14 4-9-15,24-5 9 16,23-18 2-16,16-29 3 16,6-15-2-16,8-34-21 0,-1-12-9 15,3-24-24-15,-3-12-93 16</inkml:trace>
  <inkml:trace contextRef="#ctx0" brushRef="#br0" timeOffset="281620.4478">11877 15782 1084 0,'0'-3'519'16,"1"0"-150"-16,3 4-302 15,-4-1-24-15,0 0-171 16</inkml:trace>
  <inkml:trace contextRef="#ctx0" brushRef="#br0" timeOffset="281778.8371">12250 15787 1213 0,'-2'-1'543'0,"2"1"-221"16,5-1-250-16,-5 0-43 16,0 0-146-16,16-2-165 15</inkml:trace>
  <inkml:trace contextRef="#ctx0" brushRef="#br0" timeOffset="281902.879">12556 15783 1041 0,'0'0'461'0,"4"0"-243"16,1-3-87-16,-5 2-157 16,0 0-151-16</inkml:trace>
  <inkml:trace contextRef="#ctx0" brushRef="#br0" timeOffset="282023.5879">12770 15837 1293 0,'3'0'537'0,"3"-1"-345"16,-1 0-70-16,-5 1-611 15</inkml:trace>
  <inkml:trace contextRef="#ctx0" brushRef="#br0" timeOffset="282578.6074">13209 15005 1121 0,'6'2'459'0,"4"6"-260"16,19 28-147-16,11 17-25 16,18 37-6-16,6 19 1 15,-5 16 1-15,-15-1-2 16,-33-6 0-16,-19-8 3 16,-27-10 6-16,-13-8 1 15,-8-22 14-15,2-11 4 16,4-19-5-16,11-4-4 15,12-8-17-15,10-5-46 0,11-7-201 16</inkml:trace>
  <inkml:trace contextRef="#ctx0" brushRef="#br0" timeOffset="284494.4226">13875 15733 698 0,'5'3'316'0,"13"1"-130"15,11 0-31-15,11-4-37 32,-20 0-33-32,1 0-52 0,64 0-12 0,-1-4-5 0,-4 1-19 15,-47 2-219-15</inkml:trace>
  <inkml:trace contextRef="#ctx0" brushRef="#br0" timeOffset="284765.2915">13968 15872 797 0,'17'0'403'16,"9"1"-148"-16,17 2-75 16,3 2-28-16,2 3-66 15,0-2-25-15,-2-2-36 16,2 1-19-16,1-5-493 16</inkml:trace>
  <inkml:trace contextRef="#ctx0" brushRef="#br0" timeOffset="285213.0643">14827 15918 929 0,'4'-3'525'15,"-1"-2"-123"-15,4 2-150 16,1 2-62-16,-4 0-105 0,0 1-35 15,1 1-9-15,-5-1-101 16,0 0-164-16</inkml:trace>
  <inkml:trace contextRef="#ctx0" brushRef="#br0" timeOffset="285400.913">15182 15948 656 0,'0'2'300'0,"-6"1"-148"16,2 3-57-16,4 1-70 16,1-2-32-16</inkml:trace>
  <inkml:trace contextRef="#ctx0" brushRef="#br0" timeOffset="285535.156">15344 15950 734 0,'-1'1'523'16,"0"1"19"-16,-1 0-272 16,2-2-81-16,0 0-124 0,0 0-43 15,0 0-36-15</inkml:trace>
  <inkml:trace contextRef="#ctx0" brushRef="#br0" timeOffset="286034.0769">16034 15789 617 0,'5'0'367'16,"12"-2"-4"-16,4 0-155 16,10 1-82-16,10 0-41 15,6 0-55-15,5-1-12 16,-4 2-7-16,-8 0 4 0,-12 3-115 16,-4 0-111-16</inkml:trace>
  <inkml:trace contextRef="#ctx0" brushRef="#br0" timeOffset="286276.1822">16106 15952 879 0,'8'0'399'0,"15"-1"-166"16,10-1-31-16,18-1-50 15,0-1-40-15,0-1-64 16,-4 5-19-16,-8 3-17 0,-4 0-24 16</inkml:trace>
  <inkml:trace contextRef="#ctx0" brushRef="#br0" timeOffset="290548.5446">16964 15608 938 0,'3'0'388'0,"5"4"-246"16,5 9-63-16,4 23-61 15,0 9-11-15,-6 26 1 16,-3 11 3-16,-5 1 0 16,-3-4 4-16,-4-21-61 15,-1-10-76-15</inkml:trace>
  <inkml:trace contextRef="#ctx0" brushRef="#br0" timeOffset="290740.9717">17214 15966 856 0,'-12'0'416'16,"-6"0"-141"-16,-10 8-157 0,-2 4-34 15,1 0-46-15,2-1-18 16,14 0-27-16,5-2-8 15,14 3-6-15,11 1 0 16,7-4 10-16,5-2 2 16,9-1-136-16,1 2-172 15</inkml:trace>
  <inkml:trace contextRef="#ctx0" brushRef="#br0" timeOffset="291047.2815">17343 16069 642 0,'5'0'365'16,"3"0"7"-16,10 2-276 15,9-1-9-15,11-1-27 16,-1-1-9-16,-3-7-6 16,-6-2 5-16,-17-2 3 15,-1-1 2-15,-10-1-6 16,-7 4-7-16,-5-1-20 15,-10 3-12-15,-9 8-9 16,-2 4-4-16,-5 18-9 16,6 2-4-16,17 11-1 15,10-2 3-15,19-3 11 16,11 1 7-16,14-5 8 16,5-3 4-16,0-8 2 15,-2-7 0-15,0-6-24 16,-3-3-7-16</inkml:trace>
  <inkml:trace contextRef="#ctx0" brushRef="#br0" timeOffset="291586.3124">17954 15785 755 0,'1'-13'376'0,"8"-21"-89"15,11 2-115-15,12-2-50 16,6 4-14-16,7 14-41 0,0 4-18 16,0 18-37-16,-3 13-6 15,-11 19 1-15,-6 10 2 16,-14 20 4-16,-5 5 1 15,-4-3-2-15,-1-6-1 16,1-26 0-16,0-11 1 16,-1-18 5-16,1-3 14 15,-4-12 7-15,-2-4 1 16,-8-14-4-16,-6-8-11 16,-7-5-12-16,-8-1-6 0,-5 12-18 15,-1 15-10-15,2 22-9 16,-2 11 1-16,11 9 10 15,4 3 16-15,14-10-123 16,11-3-175-16</inkml:trace>
  <inkml:trace contextRef="#ctx0" brushRef="#br0" timeOffset="292205.3656">18782 15970 780 0,'-13'4'316'16,"-12"3"-213"-16,37 0-74 0,22-1 11 15,41 0-17-15,24-3 29 16,55 3 40-16,23-4 5 16,56 0 22-16,18 4-17 15,22-4 2-15,7 4-15 16,-32-1-28-16,-30-3-8 15,-59-2-17-15,-32 5-63 16,-58-3-489-16</inkml:trace>
  <inkml:trace contextRef="#ctx0" brushRef="#br0" timeOffset="293764.7808">19453 15778 787 0,'8'-3'366'0,"7"-5"-180"15,17-17-49-15,7-7-10 16,10-16-53-16,-1-8-16 16,-4-9-14-16,-7-7-4 15,-13-9-4-15,-9 3-4 0,-17 12 15 16,-11 15 3-1,-14 30-19-15,-6 17-12 0,-7 32-35 16,2 20-8-16,15 35 8 16,12 11 9-16,28-1 7 15,18-6 2-15,25-25 4 16,12-11 0-16,7-17-84 16</inkml:trace>
  <inkml:trace contextRef="#ctx0" brushRef="#br0" timeOffset="294228.8695">18734 16431 1084 0,'0'-1'471'0,"5"9"-237"15,8 10-120-15,19 22-88 16,8 11-4-16,11 4-7 15,-1 3-1-15,-11-6 0 16,-7-5-1-16,-13-10-116 16,-2-3-34-16</inkml:trace>
  <inkml:trace contextRef="#ctx0" brushRef="#br0" timeOffset="294376.504">19078 16488 1090 0,'-14'8'483'0,"-9"6"-208"16,-7 14-195-16,-8 3-28 16,-6 8-29-16,3 3-11 0,0-2-72 15,8-2-113-15</inkml:trace>
  <inkml:trace contextRef="#ctx0" brushRef="#br0" timeOffset="295423.5152">19343 16579 989 0,'-3'0'392'0,"2"10"-265"15,4 13-83-15,13 22-62 16,6 8 11-16,2 17 15 16,-2-2 9-16,-1-3 12 15,-8-10 14-15,0-19 18 16,1-9 8-16,-7-19 53 15,5-3 7-15,-7-18 8 16,1-14 0-16,1-24-42 16,-3-16-28-16,1-22-28 0,-3-9-8 15,-6-24-4-15,1 6-11 16,-2 13-11-16,5 19-6 16,0 42-18-16,2 15 4 15,-2 19-22-15,0 8-39 16,5 17-216-16</inkml:trace>
  <inkml:trace contextRef="#ctx0" brushRef="#br0" timeOffset="295837.6371">19508 16200 889 0,'-3'0'328'16,"3"4"-252"-16,4-1-31 15,3-3 6-15,24 0 21 16,128-1 29-16,-28-5 4 16,42 0-18-16,18 3-22 15,18 1-33-15,7 2-13 0,-28 3-8 16,-18 2 1-1,-47 4-1-15,-24 0-32 16,-38 4-126-16,-13 2-139 0</inkml:trace>
  <inkml:trace contextRef="#ctx0" brushRef="#br0" timeOffset="296193.6705">21384 16238 896 0,'0'2'405'16,"-4"8"-164"-16,2 8-90 0,-6 19-80 15,-4 9-9-15,3 12-34 16,6-3-7-16,6-13-76 15</inkml:trace>
  <inkml:trace contextRef="#ctx0" brushRef="#br0" timeOffset="296593.7045">21096 16059 657 0,'1'-2'378'0,"4"0"-48"0,13 0-149 15,11-1-30-15,24 3-17 16,11 1-13-16,8 4-41 15,-1 0-18-15,-18 3-89 16,-10-3 164-16</inkml:trace>
  <inkml:trace contextRef="#ctx0" brushRef="#br0" timeOffset="297071.7353">19780 16718 1081 0,'6'-1'415'0,"10"6"-299"16,5 8-56-16,8 16-36 15,-3 8-11-15,2 13-5 16,-5 2 2-16,-5-3-59 15,4-4-109-15</inkml:trace>
  <inkml:trace contextRef="#ctx0" brushRef="#br0" timeOffset="297224.3427">20037 16780 680 0,'-8'-3'416'15,"-11"0"18"-15,-5 6-267 16,-2 20-116-16,-5 8-24 15,-4 10-26-15,2 5-2 16,3-3-16-16,1-7-40 16,13-10-164-16</inkml:trace>
  <inkml:trace contextRef="#ctx0" brushRef="#br0" timeOffset="297512.3126">19882 16553 890 0,'9'-14'398'0,"13"-8"-185"16,1 4-67-16,6 12-51 15,-1 7-34-15,-6 13-42 16,-2 4-8-16,-14 7-6 15,-8-1 4-15,-9-1 5 16,2-1 1-16,0-5-5 0,6-2-2 16,10-5-3-16,4-4-3 15,14-1-1-15,7 1 0 16,10 3 28-16,1 1-78 16</inkml:trace>
  <inkml:trace contextRef="#ctx0" brushRef="#br0" timeOffset="297719.7095">20262 16727 858 0,'7'2'424'16,"6"6"-137"-16,-4 10-156 15,0 6-15-15,-8 12-51 16,-1 2-19-16,-2 5-18 15,-2-1-7-15,1-6 7 16,-3-5-50-16,3-15-264 16</inkml:trace>
  <inkml:trace contextRef="#ctx0" brushRef="#br0" timeOffset="297850.0909">20152 16848 1025 0,'14'-1'386'0,"24"0"-302"0,8 0-31 16,13 1-28-16,2 0-22 16,-3 0-186-16</inkml:trace>
  <inkml:trace contextRef="#ctx0" brushRef="#br0" timeOffset="298129.1092">20730 16353 1148 0,'-17'14'428'0,"-24"27"-326"15,-2 11-37-15,-1 21-21 16,2 10-6-16,11 22-17 15,9 10-5-15,17 5-12 16,5-1-2-16,21-15 1 16,6-12 2-16,11-13 4 15,5-13 1-15,-1-21-15 16,2-15-48-16</inkml:trace>
  <inkml:trace contextRef="#ctx0" brushRef="#br0" timeOffset="298537.6653">20806 16833 614 0,'7'-3'401'15,"6"-5"-41"-15,3-10-128 16,-1-3-46-16,0-7-83 16,1-3-31-16,-1-6-29 15,-3-4-10-15,-3 1-16 16,-2 5-5-16,-7 8 0 15,-3 7 4-15,-4 15-11 16,-4 4-5-16,-3 15-17 16,4 7-13-16,3 10 0 15,4 8 4-15,14 4 16 16,4 1 6-16,3-1 7 16,5-2 3-16,3-8-21 15,-1-3-61-15</inkml:trace>
  <inkml:trace contextRef="#ctx0" brushRef="#br0" timeOffset="298747.2686">20721 16989 1012 0,'2'0'408'0,"10"0"-219"15,8 1-85-15,21-1-44 16,5 2-6-16,3 2-38 16,2 0-6-16,-8 1-78 15,-5 1-120-15</inkml:trace>
  <inkml:trace contextRef="#ctx0" brushRef="#br0" timeOffset="299035.174">20746 17204 834 0,'9'-8'353'0,"14"-7"-162"16,9 0-64-16,3 6-23 0,-1 3-14 15,-4 6-42-15,-8 5-16 16,-9 8-12-16,-7 2-2 15,-15 4-4-15,-7 1 3 16,-13-1-1-16,-2 3-5 16,4-3-6-16,4-2-5 15,16-3-7-15,10-2 0 0,18-1 0 16,10-2 2 0,4-3 10-16,3 0-37 0,3-8-143 15</inkml:trace>
  <inkml:trace contextRef="#ctx0" brushRef="#br0" timeOffset="299311.4013">21056 16507 1173 0,'7'11'413'0,"11"28"-355"15,1 13-30-15,3 29 16 16,1 18 1-16,-6 10-1 0,-9 1 0 16,-16-6-15-1,-10-8-8-15,-11-10-2 0,-2-7-1 16,7-21-45-16,3-13-63 15</inkml:trace>
  <inkml:trace contextRef="#ctx0" brushRef="#br0" timeOffset="299730.2569">21157 16617 837 0,'-2'-5'390'0,"2"-5"-143"15,5 1-52-15,8 2-42 16,5 4-18-16,6 3-47 16,2 4-19-16,-5 10-30 0,-5 0-12 15,-12 6-7-15,-6 0 1 16,-10-2-2-16,-1 1-2 16,2-2-8-16,4-5-3 15,10-1-2-15,8-5 7 16,11-3 10-16,7-2 4 15,5-1 1-15,0 0-6 16,-5 0-9-16,-6-2-1 16,-11 0-73-16,-2 2 70 15</inkml:trace>
  <inkml:trace contextRef="#ctx0" brushRef="#br0" timeOffset="301294.9764">19521 14985 738 0,'-10'-5'314'0,"-9"1"-163"16,-4-1-75-16,-7 5-42 16,-2 1-15-16,-5 7-76 15,2 0-106-15</inkml:trace>
  <inkml:trace contextRef="#ctx0" brushRef="#br0" timeOffset="301459.0838">19084 15052 1215 0,'-11'-1'455'0,"-9"3"-352"0,-2-1-45 16,0-1-30-16,6 4-15 15,2-6-40-15,5 1-63 16,-5 1-233-16</inkml:trace>
  <inkml:trace contextRef="#ctx0" brushRef="#br0" timeOffset="301576.4981">18719 15135 149 0,'-6'0'117'0,"-6"2"1"16,0 0-36-16,7 1-182 15</inkml:trace>
  <inkml:trace contextRef="#ctx0" brushRef="#br0" timeOffset="301732.1474">18351 15194 1007 0,'-15'1'399'0,"-15"2"-261"15,3 2-75-15,6-3-39 16,3 0-11-16,9 1-39 16,1-3-65-16,3 1-274 15</inkml:trace>
  <inkml:trace contextRef="#ctx0" brushRef="#br0" timeOffset="301827.051">18134 15272 518 0,'-14'9'266'15,"-16"11"-60"-15,1 1-44 16,7-2-72-16,5-1-23 15,9-8-48-15,1-7-36 16</inkml:trace>
  <inkml:trace contextRef="#ctx0" brushRef="#br0" timeOffset="302112.0582">17932 15518 709 0,'-24'16'325'0,"-17"8"-105"0,8 1-137 16,4-4-14-16,15-5-26 15,7-1-25-15,11-10-17 16,7 2 7-16,3-2-112 16,-1 0-95-16,-4 5-165 15,-2 2-12-15,-7 4 114 16,-4 3 99-16,-5 4 269 16,-1-1 61-16,1 2 91 15,1 0 33-15,3 1-62 16,2 3-51-16,3-1-80 15,2-4-33-15,6-4-40 16,2-3-7-16,5-2-11 16,3 3-4-16,-2 1-134 15,0 1-211-15</inkml:trace>
  <inkml:trace contextRef="#ctx0" brushRef="#br0" timeOffset="302248.1991">18024 16161 739 0,'-2'8'345'15,"1"10"-146"-15,-5 0-63 16,6-4-75-16,2-2-19 0,5-3-22 16,7-2-7-16,5-4-47 15,2-2-90-15</inkml:trace>
  <inkml:trace contextRef="#ctx0" brushRef="#br0" timeOffset="302371.7211">18321 16212 1112 0,'0'-2'440'0,"0"1"-309"16,0 1-56-16,0 0-60 15,0-1-17-15,0 0-233 16</inkml:trace>
  <inkml:trace contextRef="#ctx0" brushRef="#br0" timeOffset="302515.2023">18535 16137 743 0,'3'-5'407'16,"-1"-4"6"-16,7-6-330 0,2-4-18 15,10 1-35-15,4 2-19 16,2 0-91-16,-2 3-168 16</inkml:trace>
  <inkml:trace contextRef="#ctx0" brushRef="#br0" timeOffset="302642.0258">18842 15963 1108 0,'2'0'443'0,"0"-2"-293"15,10-1-102-15,-1-3-26 0,14-1-110 16</inkml:trace>
  <inkml:trace contextRef="#ctx0" brushRef="#br0" timeOffset="302795.1504">19173 15896 915 0,'-3'0'488'16,"2"0"-22"-16,6-3-387 15,-5 2-15-15,0 0-39 16,22-8-11-16,34-11-15 16,-27 17-47-16,-6 4-140 15,-2 5-108-15,-3 4-196 16</inkml:trace>
  <inkml:trace contextRef="#ctx0" brushRef="#br0" timeOffset="302893.0458">19416 15919 25 0,'9'2'126'0,"-2"-2"39"16,8 6 26-16,-1-3 12 16,-4 2-92-16,3 3-32 15,-2-6-5-15,0 6-14 16,1-3-16-16,-4-4-12 16,1-1-224-16</inkml:trace>
  <inkml:trace contextRef="#ctx0" brushRef="#br0" timeOffset="303031.56">19718 15880 894 0,'0'-2'427'15,"-1"1"-83"-15,6-1-307 16,-5 1-15-16,0 0-30 16,22-3-62-16</inkml:trace>
  <inkml:trace contextRef="#ctx0" brushRef="#br0" timeOffset="303162.4352">19990 15819 1123 0,'7'-5'438'0,"3"-9"-307"16,6-2-46-16,9-1-36 16,-2-2-23-16,5 1-71 15,0 0-99-15</inkml:trace>
  <inkml:trace contextRef="#ctx0" brushRef="#br0" timeOffset="303282.4559">20117 15560 676 0,'-6'-8'412'0,"-7"-9"-24"0,6-5-181 16,5-2-108-16,1-3-48 16,3 3-38-16,1 0-29 15,-2 1-179-15</inkml:trace>
  <inkml:trace contextRef="#ctx0" brushRef="#br0" timeOffset="303435.6067">20027 15227 957 0,'-9'-8'410'0,"-3"-9"-229"16,3-1-47-16,-2 1-60 16,8 0-32-16,-5 1-34 15,-2 1-28-15,4 0-162 16,-2 1-172-16</inkml:trace>
  <inkml:trace contextRef="#ctx0" brushRef="#br0" timeOffset="303563.4086">19834 15032 560 0,'-16'-3'363'16,"-10"-3"-28"-16,-1 3-139 16,-1-1-41-16,2-2-74 15,2 6-27-15,3-1-30 16,6 2-8-16,8 2-38 15,2-4-102-15</inkml:trace>
  <inkml:trace contextRef="#ctx0" brushRef="#br0" timeOffset="304148.015">19470 15029 770 0,'-1'-9'446'15,"-4"-6"-91"-15,18-17-145 16,6-14-48-16,35-16-74 16,19-8-19-16,41-7-27 0,21 2-6 15,35-2-17 1,13-1-6-16,-3 5-7 0,-4 5 0 15,-40 22 3-15,-27 11 0 16,-49 17-1-16,-22 9-7 16,-41 9-11-16,-14 2-4 15,-15 4 0-15,-13 0-18 16,1-6-35-16,0-4-21 16,6-2-29-16,5-5 20 15,9 1 36-15,5-1 21 16,15 0 18-16,6 1-6 0,12 3 8 15,6 3 8-15,9 4 35 16,4 4 19-16,2 5 32 16,-4 1 11-16,-8 5 14 15,-11 5 4-15,-17 2-17 16,-6 2-13-16,-10 0-72 16,5-3-78-16</inkml:trace>
  <inkml:trace contextRef="#ctx0" brushRef="#br0" timeOffset="304540.9652">21429 13787 907 0,'-20'5'339'16,"-28"12"-269"-16,-2 14-31 0,1 23-17 15,2 9-6 1,20 10 22-16,11-1 11 0,27-5 25 16,17-4 4-16,32-13 17 15,11-9 8-15,15-22 23 16,3-14 29-1,-7-23 23-15,-7-11-1 0,-26-19-20 16,-17-4-27-16,-32-5-54 16,-17-6-20-16,-29-5-30 15,-12-1-12-15,-2 7-18 16,6 12-7-16,17 23-103 16,8 12-70-16,13 18-179 15,4 7-241-15</inkml:trace>
  <inkml:trace contextRef="#ctx0" brushRef="#br0" timeOffset="304752.5624">21446 14113 1105 0,'9'7'551'0,"9"5"-235"0,5 11-98 15,3 6-22 1,4 6-78-16,-2 4-17 16,1-3-30-16,1-1-20 15,-4-10-6-15,3 2 251 0</inkml:trace>
  <inkml:trace contextRef="#ctx0" brushRef="#br0" timeOffset="306313.5233">2804 17471 989 0,'27'-3'427'0,"35"-1"-243"16,6-2-47-16,-6 1-65 15,0 2-31-15,-13-1-38 16,-2 2-44-16,-9 0-205 15</inkml:trace>
  <inkml:trace contextRef="#ctx0" brushRef="#br0" timeOffset="306484.1878">2839 17607 1036 0,'14'0'445'0,"25"0"-237"0,7 2 2 16,7 0-47-16,0 2-32 16,-10 1-54-16,-7-2-12 15</inkml:trace>
  <inkml:trace contextRef="#ctx0" brushRef="#br0" timeOffset="306991.5758">3782 17088 861 0,'0'1'385'0,"0"6"-157"0,3 25-155 16,1 14-43-16,0 29-11 15,1 7-2-15,-4 2-2 16,1-3 2-16,2-18 15 16,2-12-32-16,3-23-131 15,2-12-173-15</inkml:trace>
  <inkml:trace contextRef="#ctx0" brushRef="#br0" timeOffset="307166.0902">3937 17405 473 0,'-19'8'251'0,"-24"12"-52"16,2-1-45-16,6 2-35 15,10-3-15-15,15-3-26 0,12-1-10 16,18-7-16-16,9-1-5 16,16-6-6-16,7 0-3 15,1-2-195-15</inkml:trace>
  <inkml:trace contextRef="#ctx0" brushRef="#br0" timeOffset="307475.1552">4131 17510 683 0,'0'0'299'0,"5"0"-134"16,4 2-45-16,8-1-16 15,6 4-12-15,8-6-29 16,4-2-16-16,1-1-25 15,-2-5-3-15,-6 0 3 16,-5-2 3-16,-10-3 4 16,-9-2-2-16,-14 4-12 15,-10 1-8-15,-15 4-9 16,-7 8-5-16,1 8 2 16,0 6 1-16,14 10 2 15,5 2 2-15,14 2 12 16,6 3 8-16,14-5 32 15,11-3 20-15,14-4 19 16,4-5-4-16,15-10-22 16,-2-3-16-16,-6-2-102 15</inkml:trace>
  <inkml:trace contextRef="#ctx0" brushRef="#br0" timeOffset="308120.2803">4910 17625 863 0,'21'0'306'0,"40"-5"-198"16,29 0-74-16,51-2 50 15,27-5 25-15,49 1 9 16,11-2-6-16,37-1-16 15,10 0-18-15,-3-5-23 16,3 0 2-16,-36 4-9 16,-18-1-1-16,-34 6-11 15,-24 1-16-15,-41-4-495 16</inkml:trace>
  <inkml:trace contextRef="#ctx0" brushRef="#br0" timeOffset="308953.7121">6205 16878 905 0,'-26'0'407'0,"-26"5"-220"15,3 10-56-15,15 12-72 16,7 7-53-16,16 11-33 15,9 1-6-15,14 3 8 16,11 2 12-16,20-9 25 16,10-9 12-16,22-16 38 15,3-12 24-15,2-20 59 16,-5-12 28-16,-22-14 15 16,-12-4-10-16,-28-7-48 15,-19-7-28-15,-29-4-46 16,-10 2-20-16,-18 11-34 15,-3 17-17-15,4 21-84 16,4 12-84-16</inkml:trace>
  <inkml:trace contextRef="#ctx0" brushRef="#br0" timeOffset="309334.4453">6303 17065 1131 0,'0'-3'492'0,"8"3"-255"0,8 5-77 15,10 11-75-15,5 6-22 16,5 12-30-16,-2 1-5 15,2 3 22-15,1-2-106 16</inkml:trace>
  <inkml:trace contextRef="#ctx0" brushRef="#br0" timeOffset="310341.6034">5063 17871 1136 0,'4'-4'474'0,"4"0"-291"15,8 4-73-15,11 12-75 16,6 11-19-16,11 10-9 15,2 1 1-15,-2 4 8 16,-5-4-16-16,-5-6-164 16</inkml:trace>
  <inkml:trace contextRef="#ctx0" brushRef="#br0" timeOffset="310527.3739">5418 17833 1055 0,'-15'5'441'16,"-19"8"-265"-16,1 5-44 0,-9 6-68 15,2 4-26-15,0 3-29 16,0 2-5-16,10-3-36 16,4-4-68-16</inkml:trace>
  <inkml:trace contextRef="#ctx0" brushRef="#br0" timeOffset="311363.5005">5617 17928 1009 0,'5'16'366'0,"-1"13"-280"0,11 16-80 16,4 5 12-16,6 13 7 16,4 1 1-16,-1-3 7 15,0-4-2-15,-5-21 8 16,-3-13 24-16,-3-23 54 16,0-10 11-16,-7-21-5 15,0-10-23-15,-5-15-50 16,-9-2-11-16,-7-8-11 15,-6-6-3-15,-8-9-10 16,1 0-4-16,6 13-11 16,3 14-2-16,8 29-8 15,5 8-1-15,2 13-15 16,2 5-5-16,9 5-3 16,10 3 1-16,17 2 14 15,7-5 4-15,17-2 3 16,11-4 2-16,26-5-1 15,16-2 1-15,24 1 3 16,5-4 1-16,10 2 3 16,-5 1 1-16,-12-4 4 0,-1 2 0 15,-20-2 3-15,-10-2 0 16,-21 5 1-16,-19 0 2 16,-29 4 1-16,-14 3 1 15,-14 1 5-15,-9 3 2 16,-9 1 1-16,1-4 0 15,-4 0-7-15,4-3-3 16,6 1-8-16,2 2-2 0,5-1-6 16,-5 1-1-16,0-1 3 15,0-1 2-15,0 2 1 16,0 0 2-16,0 0 0 16,0 0 1-16,0 0 0 15,0 0 0-15,0 0 0 16,0 0-2-16,0 0-4 15,0 0-1-15,5 10-2 16,3 7-1-16,12 42 1 16,-18-25 2-16,0 12 15 15,2 2-55-15</inkml:trace>
  <inkml:trace contextRef="#ctx0" brushRef="#br0" timeOffset="311939.003">5980 18035 813 0,'1'0'413'0,"3"-1"-122"15,5 8-161-15,3 6-29 16,11 5-38-16,6 4-10 16,6 0-12-16,2 4-8 15,-3 0-7-15,-2-1-10 0,-8-5-132 16,0-7-199-16</inkml:trace>
  <inkml:trace contextRef="#ctx0" brushRef="#br0" timeOffset="312286.3186">6232 18037 1108 0,'-12'8'445'15,"-17"4"-308"-15,-2 2-36 16,-9 9-60-16,-1 0-23 0,8 10-9 16,8 1-40-1,18-8-232-15</inkml:trace>
  <inkml:trace contextRef="#ctx0" brushRef="#br0" timeOffset="312647.2841">6256 17874 1072 0,'6'-8'470'0,"7"-8"-253"0,10 3-60 15,1 3-68-15,2 5-43 16,-6 7-34-16,-11 3-3 15,-5 11 0-15,-4-1-1 16,-6 8 0-16,2 0-2 16,3-5-4-16,2-1 0 15,16-8 5-15,0-2 2 16,4 0 2-16,5 1 7 0,-1-3-110 16</inkml:trace>
  <inkml:trace contextRef="#ctx0" brushRef="#br0" timeOffset="312865.6094">6564 17985 1067 0,'0'3'445'0,"2"6"-251"16,0 3-53-16,3 10-35 15,2 0-25-15,0-3-34 16,0 3-10-16,-3-3-14 16,-1 0-4-16,-1 2-55 0,-1-2-71 15</inkml:trace>
  <inkml:trace contextRef="#ctx0" brushRef="#br0" timeOffset="312994.9936">6473 18129 1288 0,'11'-1'505'16,"18"-3"-361"-16,8 0-17 0,10 0-58 15,3 1-16-15</inkml:trace>
  <inkml:trace contextRef="#ctx0" brushRef="#br0" timeOffset="313450.4292">6937 17823 900 0,'-10'10'428'0,"-13"6"-167"0,0 21-146 16,3 5-29-16,6 16-33 16,7 4-4-16,13 3 0 15,8-1-4-15,8-6-15 16,4-5-11-16,5-17-2 15,4-10-48-15</inkml:trace>
  <inkml:trace contextRef="#ctx0" brushRef="#br0" timeOffset="313823.4146">7115 18083 874 0,'1'-5'378'15,"5"-9"-198"-15,2-5-42 16,0-10-41-16,-1-5-17 15,-2-2-17-15,-3-5-2 16,-2 4-9-16,-2 4-12 16,-4 10-11-16,-4 8-4 0,-6 9-10 15,-1 7-6-15,0 8-15 16,0 5-4-16,9 10-5 16,5 4 5-16,9 4 0 15,10-2 1-15,13-3 7 16,4-2 1-16,9-7 22 15,-1-5-52-15,-4 0-274 16</inkml:trace>
  <inkml:trace contextRef="#ctx0" brushRef="#br0" timeOffset="314019.6246">7020 18089 818 0,'8'-3'383'0,"14"0"-124"0,6 0-104 16,9 5-47-16,2 1-29 15,6-3-45-15,-2 6-9 16,-7-3-35-16,-3 2-66 16</inkml:trace>
  <inkml:trace contextRef="#ctx0" brushRef="#br0" timeOffset="314298.9978">7102 18199 808 0,'5'-10'391'0,"5"-7"-90"15,3-1-125-15,5 6-54 16,2 5-27-16,2 7-61 15,-2 3-14-15,-6 7-9 16,-7 2-1-16,-9 4 1 16,-5 0 0-16,-7 4-4 15,3 2-3-15,2 0-4 16,6 0-4-16,11-4 1 16,6-1-1-16,15-6 3 15,6-2 1-15,6-8 3 16,-2-1-45-16</inkml:trace>
  <inkml:trace contextRef="#ctx0" brushRef="#br0" timeOffset="314531.1762">7274 17799 1169 0,'15'5'453'0,"16"17"-326"16,0 11-25-16,-3 16-38 16,-5 8-5-16,-6 2-8 15,-8 0-2-15,-13 2-9 16,-6-2-6-16,-6-2-66 16,-3-6-64-16,1-19-446 15</inkml:trace>
  <inkml:trace contextRef="#ctx0" brushRef="#br0" timeOffset="314897.9817">7337 17782 981 0,'5'-2'428'16,"5"-4"-213"-16,-1-3-46 0,6 2-51 16,2 1-22-16,-4 6-44 15,2 4-13-15,0 6-22 16,-10 5-8-16,-4 4 1 15,-1 2 0-15,-7 1 0 16,4-4-3-16,6-4-3 16,4 0 7-16,7-5 16 15,3 1 5-15,6-7 5 16,6-3-7-16,7-3-20 16,4-7-53-16</inkml:trace>
  <inkml:trace contextRef="#ctx0" brushRef="#br0" timeOffset="315442.2096">8167 17473 1359 0,'0'2'592'0,"1"-1"-315"0,2-2-56 16,-3 0-111-16,0 0-15 15,4 0-509-15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05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795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11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2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.0065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.0065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08:31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17736 12423 977 0,'0'-3'414'0,"-5"-3"-244"16,4 4-24-16,0 2-22 15,0 0-5-15,1 0-33 0,-1 1-7 16,0 27-5-16,4 36-2 16,-1-18-12-16,5 21-5 15,-7-7-12-15,0 5-6 16,-1 0-5-16,-1-5-3 15,1 3-3-15,0-8-3 16,1-4-4-16,2-5-4 16,1-19-4-16,2-5-1 15,-3-15 1-15,-1-6 1 0,-5-9 1 16,-3-4 2 0,-5-6-4-16,1-1-3 0,-1 4-3 15,1 1-1-15,4 6-3 16,2 6-1-16,1-8-2 15,4 3 0-15,-1 2-1 16,1-6 1-16,3 11 0 16,-3-4-1-16,0 6 2 15,0-2 0-15,0 0 0 16,0 11 0-16,7 38-1 16,0-28-1-16,2-5 1 15,0-4 3-15,6-7 7 16,1-7 3-16,3-9 6 15,-1-2-3-15,-4-4 4 16,-2 4-28-16,-3 6-101 16</inkml:trace>
  <inkml:trace contextRef="#ctx0" brushRef="#br0" timeOffset="491.203">18057 13054 1447 0,'1'0'243'0,"-1"-2"-51"16,-3 4-9-16,2-2-53 0,0 11-23 15,2 62-26-15,3-28-15 16,-2 8-26-16,4-2-7 16,-5-12-18-16,-1 0-5 15,2-15-4-15,-4-6-1 16,4-7-25-16,-1-6-28 15,-2-3-89-15,-3-4-69 0</inkml:trace>
  <inkml:trace contextRef="#ctx0" brushRef="#br0" timeOffset="670.3284">18040 13118 1372 0,'6'-3'235'16,"0"-8"-63"-16,10 4-98 16,5 3-16-16,8 3-41 15,4 1-8-15,2 10-65 16,-3-2-93-16</inkml:trace>
  <inkml:trace contextRef="#ctx0" brushRef="#br0" timeOffset="908.6907">18100 13295 1561 0,'2'-1'268'15,"3"1"-142"-15,3 0-33 16,6-1-46-16,6-2-14 0,2-1-20 16,2 3-4-16,-1 1-122 15,-2 1-223-15</inkml:trace>
  <inkml:trace contextRef="#ctx0" brushRef="#br0" timeOffset="1268.4309">18256 13418 1485 0,'5'4'230'0,"5"1"-113"16,6 1-29-16,7-2-48 15,-1-3-20-15,2-5-13 0,-3-1 1 16,-5-3-2-1,0-1 1-15,-6 0 1 0,-6 0 0 16,-6 2 1-16,-6 0 1 16,-8 7 0-16,-3 1 4 15,-5 6 2-15,0 1 3 16,3 3 5-16,4-1-1 16,6 7-2-16,4-2-3 15,7 7 1-15,3-6 2 16,13-5 0-16,7 1-3 0,13-10-6 15,2-1-5-15,2-1-2 16,-2-4 2-16,-12-1-78 16,-2-5-72-16</inkml:trace>
  <inkml:trace contextRef="#ctx0" brushRef="#br0" timeOffset="1872.4449">18111 12888 1217 0,'-7'0'285'0,"-4"-1"-154"16,6 1 6-16,1 0-36 15,8 2-17-15,-4-2-43 16,0 0-15-16,18 1-13 16,39 4-5-16,-18-4-4 15,-2-1-2-15,3 0 0 16,-4 0 0-16,-9 1-2 15,-3 1 0-15,-14-2-4 16,-4 0-6-16,-9-4-3 16,-2-3 1-16,-6-2 6 15,2-2 6-15,0 1 0 16,3 2 2-16,6 4 13 16,1 6 8-16,5 11 24 0,0 6 14 15,-3 5 2 1,1 3-5-16,-4-7-25 0,-2-1-10 15,0-7-60-15,1-9-77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24:20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10707 746 0,'-2'0'383'0,"2"2"-83"15,7 0-95-15,-4-2-85 16,28 0-4-16,89 1-41 16,-24-1-23-16,7 0-34 15,2 0-5-15,-14 0 0 16,-14-1 13-16,-11 1-73 16,-8-2-66-16,-15-1-297 15</inkml:trace>
  <inkml:trace contextRef="#ctx0" brushRef="#br0" timeOffset="209.7721">2094 10729 806 0,'0'5'345'0,"3"9"-160"0,-3 10-43 15,4 19-1-15,2 10-17 16,-4 10-24-16,4 0-25 15,-2-4-29-15,0-9-6 16,-4-8 2-16,4-4-53 16,3-9-177-16,4-6-231 0</inkml:trace>
  <inkml:trace contextRef="#ctx0" brushRef="#br0" timeOffset="503.673">2427 11024 696 0,'-10'0'362'16,"-10"3"-107"-16,-5 3-138 16,-1 4-41-16,6 8-65 15,7 0-18-15,15 10-18 16,8-1-1-16,22 2 29 15,9-2 23-15,10-13 33 16,2-8 19-16,-6-8 24 16,-6-6 3-16,-16-11 39 15,-7-1 11-15,-21-3-25 0,-12-6-18 16,-13 8-59-16,-6 1-27 16,0 1-119-16,2 6-114 15</inkml:trace>
  <inkml:trace contextRef="#ctx0" brushRef="#br0" timeOffset="1092.3453">3232 11092 566 0,'4'10'269'0,"6"7"-88"15,-1 15-71-15,-1 1-8 0,-1 5-26 16,-6-2-27-16,0-9-16 16,-1-5-4-16,0-14 10 15,1-8 4-15,4-16 0 16,3-9-1-16,0-11-19 16,0-2-7-16,5 4-8 15,2 2 2-15,4 12 2 16,4 4-1-16,2 12 1 15,-6 5-5-15,2 12-7 16,0 5 0-16,-3 9-2 16,-3 3 2-16,-3 3-3 15,-3-2-63-15</inkml:trace>
  <inkml:trace contextRef="#ctx0" brushRef="#br0" timeOffset="1431.2183">3620 11216 670 0,'3'6'359'0,"0"1"-50"15,11 2-184-15,7-2-5 16,6-3-29-16,2-1-14 16,-3-6-20-16,-2-4-7 15,-9-6-6-15,1-1-2 16,-7-7-4-16,-8 2-3 15,-8-5-10-15,-9 2-7 0,-5 7-12 16,-4 1-6 0,-1 12-15-16,-1 3-5 15,2 11-7-15,6 8-2 0,10 9 3 16,8 3-2-16,5 11 17 16,6 4 6-16,1 4 10 15,1 3 9-15,0-2-3 16,-1-5 1-16,2-9 2 15,0-11-45-15,0-12-435 16</inkml:trace>
  <inkml:trace contextRef="#ctx0" brushRef="#br0" timeOffset="1851.3473">3914 11145 770 0,'0'6'325'0,"0"2"-161"15,5 9-119-15,2 0 0 16,9 4-11-16,-2 1-6 16,4-6 2-16,4-3-15 15,2-11 5-15,1-4 4 16,-1-9 5-16,-3-3 2 0,-11-6 3 15,1-3-2-15,-13 2-1 16,-6 2 6-16,-2 10-1 16,-2 7-3-16,1 4-11 15,1 6-14-15,6 6-14 16,2 5-5-16,6 2-3 16,9 3 2-16,8-3 19 15,5-2 13-15,5-5 37 16,3-5 17-16,-3-9 15 15,-1-2 3-15,1-12-18 16,-2-3-13-16,-6-8-17 16,-6-1-9-16,-10-2-27 15,-6 3-53-15,-8 7-181 16,-5 6-225-16</inkml:trace>
  <inkml:trace contextRef="#ctx0" brushRef="#br0" timeOffset="2351.3215">4256 11139 954 0,'18'-3'458'0,"17"-8"-169"16,4 3-174-16,2 0-31 15,3 1-49-15,3 3-5 16,-5-2-14-16,-2 0-2 16,-7 4-13-16,-5-1-25 15,-10 0-51-15,-6 3-8 0,-11-2 0 16,-6 2 23-16,-11 1 41 15,-7 1 7-15,-3 8 33 16,1 2 9-16,7 8 7 16,1-1-1-16,7 5-26 15,4 5-10-15,10 1-3 16,7-1-2-16,13-7 6 16,4-5 3-16,5-12 0 15,8-3 1-15,4-5-45 16,1-7-24-16,3-7-23 15,2-2 0-15,-8-7 46 16,-6 0 26-16,-13 6 66 16,-10 2 34-16,-14 4 49 15,-10 2 23-15,-18 3 6 16,-8 2-15-16,-8 6-39 16,-1 2-26-16,9 6-57 15,4 7-24-15,16 3-27 16,7 4-6-16,12 2 1 0,14-1 5 15,12-4 17-15,6-2 6 16,5-6 7-16,1-6 5 16,-7-5 7-16,-4-5 2 15,-7-6-91-15,-10-4-95 16</inkml:trace>
  <inkml:trace contextRef="#ctx0" brushRef="#br0" timeOffset="2472.1218">4917 10875 1141 0,'-4'-7'555'16,"-2"-6"-209"-16,2 6-195 16,6 5-74-16,0 7-47 15,6 5-121-15</inkml:trace>
  <inkml:trace contextRef="#ctx0" brushRef="#br0" timeOffset="2865.0843">5118 11112 722 0,'0'-3'411'15,"0"-5"-56"-15,5 7-173 0,0 5-92 16,2 6-21-16,0 8-7 16,-1 6 1-16,2 6-12 15,-3 0-11-15,5-6-12 16,0-5 2-16,1-16 21 15,-6-3 13-15,9-12 5 16,0-9-4-16,5-3-27 16,5 0-14-16,-10 0-18 15,-1 5-45-15,-2 4-161 16,-2 6-167-16</inkml:trace>
  <inkml:trace contextRef="#ctx0" brushRef="#br0" timeOffset="3041.5883">5426 11115 823 0,'0'3'415'0,"-3"5"-112"0,2 7-93 16,2 3-80-16,1 2-34 16,7 6-47-16,2-1-19 15,3-3-6-15,1-1-39 16,2-9-163-16,1-5-60 15</inkml:trace>
  <inkml:trace contextRef="#ctx0" brushRef="#br0" timeOffset="3319.5095">5838 11193 585 0,'-3'-7'370'0,"-10"-5"-15"16,-3-3-92-16,-6 1-95 15,-4 2-39-15,-2 5-53 16,5 5-30-16,2 9-41 16,4 6-13-16,11 7-9 15,2 6 3-15,13 1 14 16,7 2 5-16,10-3 22 16,7-6 11-16,1-12 26 15,4-5 14-15,-6-14 19 16,-5-6-5-16,-13-5-6 15,-8-3-15-15,-18-3-30 16,-8 3-9-16,-10 5-85 16,-5 4-87-16</inkml:trace>
  <inkml:trace contextRef="#ctx0" brushRef="#br0" timeOffset="4165.0433">6566 11258 635 0,'-6'9'303'0,"-1"9"-74"16,7 12-160-16,8-1 2 15,14-2 24-15,4-5 9 16,7-15 2-16,2-6-2 16,-8-9-10-16,-3-8-8 15,-9-12-13-15,-4-3-15 16,-8-10-25-16,-7 0-6 15,-11-5-9-15,-10-4-1 16,-8-2-5-16,-3-4-2 16,-7 4-6-16,-2 8-4 0,7 18-11 15,2 12-8-15,17 20-13 16,7 10-4-16,6 9 2 16,6 5 3-16,14 5 14 15,6-2 5-15,22-2 12 16,10-3-34-16,14-7-78 15,7-3-46-15,6-6-37 16,0-3 36-16,-3-5 78 16,-3-2 49-16,-21-2 84 15,-3 1 34-15,-25 3 62 16,-12 4 31-16,-8 10-1 16,-17 4-20-16,-12 2-39 15,-7 2-28-15,-8-4-40 16,2-5-8-16,2-11-11 15,5-6-4-15,7-10-10 16,6-6-9-16,1-4-15 16,2-3-10-16,10 3-12 0,1 3-3 15,16 7-6-15,4 5 1 16,6 6 7-16,7 7 16 16,-1 11 28-16,0 5 10 15,1 11 9-15,-8 2-8 16,1-1 4-16,-2 0-76 0</inkml:trace>
  <inkml:trace contextRef="#ctx0" brushRef="#br0" timeOffset="4850.7629">7927 11154 655 0,'6'-5'411'0,"2"-6"-1"16,8 12-253-16,-1 8-50 16,3 12-55-16,-3 8-12 15,-13 9-10-15,-2 3-1 16,-8-1 0-16,-5-4 0 0,3-10-1 15,1-8 3-15,1-14-25 16,3-4-11-16,4-13-23 16,3-5-11-16,13-8 5 15,4-3-4-15,5 2-6 16,0-3 3-16,-2 6 9 16,-1 3 12-16,-9 7 14 15,-5 9-1-15,-7 10-5 16,-6 8 0-16,-2 7 10 15,4 8 9-15,5 2 9 16,6 1 2-16,11-5-4 16,5-5-3-16,10-9 1 15,4-9 4-15,-2-8 6 16,-5-7 1-16,-8-11 1 16,-7-1-1-16,-6-6-5 15,2-1-2-15,-3 1-6 16,1 3-2-16,-9 9 6 0,0 7 0 15,-2 16-2-15,-4 7 0 16,3 13-8-16,-1 1-1 16,4 7 0-16,4-2 1 15,-2-5-40-15,6 2-68 16</inkml:trace>
  <inkml:trace contextRef="#ctx0" brushRef="#br0" timeOffset="5098.2714">8491 11215 927 0,'8'0'416'0,"8"5"-197"15,-2 7-51-15,0 11-55 16,-4 6-9-16,-1 4-23 16,-1 1-13-16,-3-7-29 15,1-7-5-15,2-14 7 16,1-9 4-16,3-15 3 15,4-2-3-15,-2-10-15 16,-1 1-8-16,-3 2-8 16,-3 1-54-16,0 10-168 15,-1 2-251-15</inkml:trace>
  <inkml:trace contextRef="#ctx0" brushRef="#br0" timeOffset="5369.4224">8802 11191 879 0,'2'2'388'0,"5"9"-182"0,1 6-49 15,-5 5-33-15,5 3-22 16,-7-2-35-16,-1-3-14 0,4-6-20 16,-4-6-2-16,4-8 9 15,1-6-2 1,-2-10-3-16,7-5-6 0,1-5-20 15,5 1-6-15,5 6-6 16,0 4-4-16,1 14-2 16,-5 5 5-16,-7 12 4 15,-5 7 4-15,-5 10 5 16,-1 5-1-16,-3 3-10 16,3 4-85-16</inkml:trace>
  <inkml:trace contextRef="#ctx0" brushRef="#br0" timeOffset="5883.7683">9289 11268 686 0,'-13'1'384'15,"-6"3"-97"-15,1 15-117 16,5 7-28-16,10 7-58 16,9 5-8-16,15-6-12 15,6-5-4-15,6-17-7 16,0-10 0-16,3-22-3 16,-4-10-1-16,0-15-3 15,-6-6-6-15,-20-7-33 16,-12 3-19-16,-23 2-19 15,-10-8-4-15,-11 2 17 16,2-2 12-16,1 15 12 16,9 17 0-16,11 24-20 15,11 11-14-15,25 21-13 16,12 2-1-16,26 9 19 0,12 3 16 16,19-5-4-16,5 5-106 15</inkml:trace>
  <inkml:trace contextRef="#ctx0" brushRef="#br0" timeOffset="6394.3157">9787 11145 708 0,'-3'-3'371'15,"-4"-3"-100"-15,-8 6-135 16,-5 5-36-16,0 6-52 15,3 5-21-15,13 6-22 16,0 0-5-16,13 1-2 16,12-1 0-16,-1-6 5 15,7-2 4-15,-8-10 5 16,-9-1 4-16,-5-5 9 16,-4-1 2-16,-1-3-5 15,-1 5-5-15,0 0-12 16,-12-3-5-16,-46-3-6 15,31 14-2-15,7 7 0 16,0 1 0-16,13 6 8 16,5 2 0-16,13-1 14 0,5 1 9 15,7-6 18-15,2-1 8 16,3-8-1-16,2-3-4 16,0-6-10-16,-4-8-4 15,-4-7-2-15,1-3-1 16,-6-5-5-16,0 0-2 15,-4-2-3-15,-5 1-3 16,-3 8-8-16,1 4-6 16,-3 12-13-16,1 3-1 15,0 14 1-15,-1 5 2 0,3 12 8 16,2 3-1-16,-2 1 4 16,3 0 4-16,-3-8-19 15,0-6-43-15,-2-17-169 16</inkml:trace>
  <inkml:trace contextRef="#ctx0" brushRef="#br0" timeOffset="6525.6402">9918 11023 1157 0,'-6'-8'543'16,"-5"-9"-221"-16,1 13-211 15,6 10-60-15,8 9-9 16,2 6-111-16</inkml:trace>
  <inkml:trace contextRef="#ctx0" brushRef="#br0" timeOffset="7085.4376">10544 11200 820 0,'5'-23'324'0,"11"-20"-194"16,11 1-12-16,10 12 18 16,2 6 11-16,-3 9-27 15,-5 13-25-15,-4 16-54 16,-1 15-14-16,-6 22-1 0,-2 4 1 15,-4 9-3-15,-3-1-2 16,0-8-4-16,-5-6-1 16,2-16 2-16,-1-12 2 15,-2-14 17-15,-5-9 7 16,-7-17-21-16,-2-1-16 16,-13-11-30-16,1 4-13 15,-4 8 3-15,-2 7 6 16,-3 16 2-16,2 12-1 15,-4 15 2-15,5 4 5 16,13-2 5-16,7-4 2 0,23-9-131 16,8-10-117-16</inkml:trace>
  <inkml:trace contextRef="#ctx0" brushRef="#br0" timeOffset="7306.5399">11192 11383 705 0,'0'-8'399'16,"-1"-7"-66"-16,-8 0-119 16,-5 0-21-16,-7 4-51 15,-5 2-33-15,-1 7-59 16,0 5-22-16,5 13-35 16,1 7-9-16,12 9-5 15,9 4 1-15,15-1 12 16,7-7 6-16,10-10 6 15,0-6 5-15,1-15-67 16,-3-4-73-16,-3-14-215 0</inkml:trace>
  <inkml:trace contextRef="#ctx0" brushRef="#br0" timeOffset="7415.5227">11211 11207 912 0,'-6'-17'437'16,"-9"-24"-156"-16,5 9-62 15,2 11-102-15,1 8-40 16,2 9-57-16,3 4-79 0,-3 6-211 15</inkml:trace>
  <inkml:trace contextRef="#ctx0" brushRef="#br0" timeOffset="7681.1173">11209 11190 604 0,'11'10'427'16,"4"11"5"-16,5 10-197 16,4 9-58-16,5 15-97 15,2 3-27-15,-4 8-31 16,-3-1-3-16,-16-8-4 15,-4-3 3-15,-7-12-7 16,-5-7-12-16,-8-14-40 16,-2-4-24-16,-1-17-4 15,-1-7 10-15,5-12 36 16,5-6 18-16,6-7 7 16,5-4 1-16,14-3 15 15,4-4 5-15,7-4 9 16,3-3 0-16,-1 2-12 0,-4 4-7 15,-6 9-6-15,-5 8-20 16,-5 12-185-16</inkml:trace>
  <inkml:trace contextRef="#ctx0" brushRef="#br0" timeOffset="8068.6881">11612 11287 599 0,'-2'-3'378'0,"-2"2"-3"15,-2 2-182-15,5-1-116 16,0 0-36-16,-5 20-37 16,-2 40-5-16,18-26-2 15,3 1 2-15,9-8 5 16,-3-10 3-16,0-11 5 16,1-5 2-16,-5-11 0 15,0-3-6-15,-2-7-6 16,-10-5-2-16,2 0-1 15,-2 2 1-15,-7 5 2 16,2 4-2-16,-3 10-12 16,-3 2 0-16,11 13-1 15,2 0 5-15,2 8 16 16,6 0 11-16,6-4 24 16,3-1 19-16,9-5 28 15,1-3 13-15,-8-6-5 0,-3-3-4 16,-13-12-18-16,-4-5-19 15,-7-5-16-15,-1-1-15 16,-4 4-77-16,0-2-83 16</inkml:trace>
  <inkml:trace contextRef="#ctx0" brushRef="#br0" timeOffset="8967.8377">12692 11227 674 0,'-4'-5'331'16,"-9"-2"-106"-16,-8 2-46 0,-4 5-72 16,-4 5-28-16,1 3-48 15,6 4-22-15,10 2-17 16,8 2-4-16,10-1 2 15,10 0 6-15,11-5 7 16,0-1 4-16,7-4 2 16,-9-4 1-16,-10-1 8 15,-2-2 3-15,-18-2-2 16,-5 3-4-16,-11 2-10 16,-7 2-5-16,-3 6-4 15,0 1-1-15,8 6-8 16,6 5-2-16,12 1 1 15,8 4 1-15,12 1 9 16,4-3 4-16,10-1 3 16,1-9 3-16,1-9 4 15,1-6 3-15,-4-12 2 0,-6-2 0 16,-2-6 1-16,-5 0-1 16,-9 1-2-16,1 5-2 15,-7 7 7-15,0 8 2 16,-2 5 0-16,-3 5-1 15,0 2-10-15,-1-1-3 16,4-2 0-16,2-3 2 16,2-5 6-16,3-4 1 0,-5 2-2 15,0-1-3 1,14-28-8-16,37-29-1 0,-22 32-1 16,-4 2 0-16,-2 16 0 15,-8 7 0-15,-1 9 4 16,-4 8 2-16,-8 17-3 15,-1 6 1-15,-9 8-3 16,4 1 2-16,6-10 3 16,5-2-34-16,10-16-133 15,-1-5-134-15</inkml:trace>
  <inkml:trace contextRef="#ctx0" brushRef="#br0" timeOffset="9122.632">13126 11302 648 0,'3'0'427'16,"-3"-4"-4"-16,0 16-241 16,-2 7-67-16,0 14-67 0,6 7-6 15,-1 5-21-15,0-5-1 16,0-6 8-16,-1-7-37 16,1-14-133-16</inkml:trace>
  <inkml:trace contextRef="#ctx0" brushRef="#br0" timeOffset="9249.619">13060 11073 911 0,'-3'-11'451'15,"-2"-15"-177"-15,3 19-161 16,4 7-61-16,7 11-68 16,7 10-93-16</inkml:trace>
  <inkml:trace contextRef="#ctx0" brushRef="#br0" timeOffset="9585.4206">13459 11291 632 0,'-8'-4'414'16,"-7"-4"-20"-16,-7 2-181 15,-1 3-63-15,-2 5-85 16,0 8-33-16,11 12-37 15,2 7-3-15,13 15-9 16,8 2 3-16,14 1 9 0,7-3 4 16,8-14 8-16,-1-10 5 15,-6-12 13-15,-3-8 10 16,-12-16 16-16,-4-7 4 16,-10-16-2-16,-7-9-6 15,-7-13-17-15,-6-4-5 16,-5-10-11-16,6 1-7 15,11 9-12-15,7 0-10 16,22 22-23-16,7 8-26 0,6 16-37 16,2 16-28-16,1 15-148 15</inkml:trace>
  <inkml:trace contextRef="#ctx0" brushRef="#br0" timeOffset="9935.9396">13737 11462 562 0,'9'10'327'16,"6"5"-56"-16,5-2-92 15,-2-5-22-15,-1-8-43 0,2-2-18 16,-7-13-35-16,0-6-14 15,-6-3-19 1,-4-5-6-16,-8 0-9 0,-8 1-3 16,-3 4-10-16,-6 6-6 15,1 12-12-15,4 9-6 16,3 17-5-16,4 8 2 16,11 12 5-16,3 4 9 15,5 4 15-15,3 1 8 16,1-7 10-16,-1-1-1 0,0-10 0 15,-2-6-10-15,0-6-219 16</inkml:trace>
  <inkml:trace contextRef="#ctx0" brushRef="#br0" timeOffset="10255.827">14231 11358 767 0,'-7'9'399'16,"-2"9"-98"-16,-8 9-111 15,-4 2-19-15,0 2-43 16,-6-3-31-16,3-9-49 16,0 1-2-16,0-15-16 15,5-5-1-15,1-10-28 16,5-10-10-16,4-3-23 0,7-3-7 15,8-1 9-15,5 4 3 16,9 5 5-16,5 8 1 16,0 11 16-16,-1 7 7 15,-3 14 14-15,-5 1 6 16,-1 8-6-16,-3-1-3 16,0-2 14-16,-3-2-68 15,7-3-293-15</inkml:trace>
  <inkml:trace contextRef="#ctx0" brushRef="#br0" timeOffset="10551.0906">14515 11349 891 0,'-9'-9'398'0,"-11"-11"-190"16,-2 8-54-16,-4 8-69 15,-2 7-26-15,3 15-39 16,0 5-10-16,12 12-11 16,3 2-3-16,13 1 2 15,8-3 3-15,12-13 7 16,5-5 3-16,1-11 10 16,-4-6 5-16,-11-5 10 0,-7-7 0 15,-16-6-11-15,-12 1-7 16,-11-4-14-16,-3 3-8 15,7 4-127-15,12 4-197 16</inkml:trace>
  <inkml:trace contextRef="#ctx0" brushRef="#br0" timeOffset="11018.8502">14596 11401 845 0,'0'0'426'0,"0"5"-125"15,1 7-159-15,2 8-92 16,-3 3-12-16,-1 2-3 16,0 0-4-16,-1-5-11 15,2-4-1-15,0-10-12 16,4-4-19-16,4-9-48 16,3-7-5-16,4-5 5 15,-1-4 19-15,-2-1 40 16,3 3 2-16,0 7 25 15,-1 7 9-15,-4 9 11 16,1 8 5-16,0 6-20 16,3 2-8-16,7 1-7 15,3-2-3-15,0-7-1 16,1-3-24-16,-2-11-74 0,-3-9-25 16,-4-6-21-16,-2-4 22 15,-2-5 73-15,-3-4 23 16,3 4 35-16,-1 1 19 15,3 13 47-15,1 7 12 16,1 11-9-16,-2 6-13 16,0 12-33-16,4 5 0 15,-2 8 19-15,-1 3 25 16,-11-5 43-16,-12-4 10 16,-17-12 2-16,-2-3-23 0,-11-5-44 15,1-6-55-15,0 2-195 16</inkml:trace>
  <inkml:trace contextRef="#ctx0" brushRef="#br0" timeOffset="12034.0687">1745 12044 871 0,'7'3'337'0,"9"11"-213"0,1 1-23 16,-1 16-5-16,-4 6-4 16,-5 6-25-16,-7 1-13 15,0-7-16-15,-2-7-4 16,0-12 1-16,0-8-8 15,-4-14-16-15,1-8-13 16,3-11-26-16,3-3-1 0,7-2 2 16,6-1 5-16,9 2 9 15,3 7 3-15,10 11 7 16,-2 9 3-16,-5 15 8 16,-3 7 4-16,-10 8-1 15,-10 0-1-15,0-2 3 16,-4-2-11-16,3-8-277 15</inkml:trace>
  <inkml:trace contextRef="#ctx0" brushRef="#br0" timeOffset="12361.0894">2056 11988 780 0,'10'-25'359'0,"20"-22"-131"15,5 6-37-15,5 15-51 0,2 15-32 16,-8 23-51-16,-5 16-8 16,-9 24 1-16,-4 10-2 15,-8 11-11-15,1 2-8 16,0-6-12-16,-1-9 1 16,6-16 1-16,-1-16 0 15,1-15 0-15,-3-11-9 16,-3-17-14-16,-2-6-6 15,-12-12-9-15,-7-1 0 16,-15 4 2-16,1 7-1 0,-4 17-9 16,1 12 7-16,1 19 3 15,-2 8 0-15,11 8 36 16,7-2-67-16</inkml:trace>
  <inkml:trace contextRef="#ctx0" brushRef="#br0" timeOffset="12721.1813">2764 12160 959 0,'-15'-9'466'15,"-12"-6"-185"-15,1 1-146 0,2 4-50 16,7 10-76-1,9 5-18-15,9 10-28 16,9 3 0-16,9 1 15 0,7-1 9 16,2-3 14-16,-2-4 5 15,-4-4 1-15,-6-1 1 16,-13-4 6-16,-3 0-3 16,-10-2-1-16,-7 0-2 15,-11 1-5-15,-3 1 4 16,-4 5 9-16,6-1-2 15,14 6-4-15,4 2-7 0,13 7-15 16,7 0-2-16,15 1 5 16,6-3 4-16,5-7-16 15,1-2-41-15,2-9-198 16</inkml:trace>
  <inkml:trace contextRef="#ctx0" brushRef="#br0" timeOffset="12880.4468">3023 12208 703 0,'-3'-8'440'0,"3"-6"-25"16,-1 8-112-16,-1 6-147 16,6 10-57-16,0 7-67 15,-1 2-19-15,0 9-7 16,-3 1 0-16,-1 1-33 16,1-3-52-16,0-8-153 15,4-7-176-15</inkml:trace>
  <inkml:trace contextRef="#ctx0" brushRef="#br0" timeOffset="13066.4524">3150 12155 648 0,'-12'5'393'16,"-11"9"-24"-16,-1 6-126 0,2 5-121 16,4 1-40-16,5 2-56 15,12 2-16-15,7-3-12 16,9-3 0-16,15-11 7 15,2-9-6-15,9-5-116 16,3-6-355-16</inkml:trace>
  <inkml:trace contextRef="#ctx0" brushRef="#br0" timeOffset="13383.88">3426 12254 497 0,'6'-5'264'15,"9"1"-30"-15,10-1-178 16,0-1-15-16,10 2-24 0,-8-4-5 16,0-1-2-16,-3 0 1 15,-13 0 4-15,-2 3 3 16,-14 1-3-16,-5 2 0 15,-11 7 48-15,-2 1 23 16,1 10 29-16,3 0 2 16,7 5-51-16,-1-2-27 15,10 4-31-15,-2 1-7 16,12-1-2-16,4 0 0 16,9-6-32-16,2-2-52 15,4-6-338-15</inkml:trace>
  <inkml:trace contextRef="#ctx0" brushRef="#br0" timeOffset="13702.8045">3777 12343 908 0,'0'1'418'15,"4"0"-171"-15,0 2-118 16,-4-3-28-16,0 0-26 16,19 5-20-16,39 5-20 15,-29-10 3-15,-5-7-10 16,2-1-1-16,-11-10 0 15,-4-1 0-15,-3-1-1 16,-6-2-1-16,-8 2-6 16,-8-1-6-16,-9 4-11 15,-5 3-6-15,-3 11-7 16,2 5-4-16,3 11-1 0,4 5-2 16,8 3 2-16,5 8-1 15,9 8 0-15,2 2 1 16,7 11 2-16,2-5 4 15,0-5 8-15,0 0 2 16,0-12-31-16,1-3-105 16</inkml:trace>
  <inkml:trace contextRef="#ctx0" brushRef="#br0" timeOffset="13878.3752">4169 12164 956 0,'0'0'527'0,"0"6"-39"16,0 6-266-16,0 15-112 15,0 1-11-15,0 11-33 16,-1 2-19-16,0-3-95 16,3 1-503-16</inkml:trace>
  <inkml:trace contextRef="#ctx0" brushRef="#br0" timeOffset="14301.2085">4397 12111 1046 0,'0'0'418'0,"0"4"-271"16,7 15-45-16,-2 16-71 15,0 7 2-15,-3 10-9 16,-2-2-4-16,-1-12-18 15,2-5-61-15</inkml:trace>
  <inkml:trace contextRef="#ctx0" brushRef="#br0" timeOffset="14721.9693">4515 12235 745 0,'-9'11'349'0,"-11"7"-142"15,4 1-87-15,1 0-23 16,10 3-48-16,8 0-23 16,12-1-23-16,4-3 0 0,10-6 3 15,6-3 2-15,4-10-51 16,4-6-28-16,-5-9-56 16,-2-6-4-16,-6-2 55 15,-4-2 48-15,-5 7 120 16,-5 4 34-16,-6 12 42 15,-3 3-10-15,-4 12-51 16,-3 5-25-16,-1 4-38 16,-3 3-9-16,-2-4-10 15,2-5-4-15,3-9-1 16,1-6-1-16,3-8-19 16,4-6-4-16,6-6-10 15,5-1-2-15,6 5 11 16,-1 3 1-16,-1 7 4 15,-3 4 6-15,-5 13 15 16,-4 5 7-16,-4 14 3 16,-1 3-4-16,-5 4-9 0,-1 0-4 15,1-5-43-15,0-2-64 16</inkml:trace>
  <inkml:trace contextRef="#ctx0" brushRef="#br0" timeOffset="14864.6058">4918 12021 1098 0,'-1'-6'460'15,"1"-4"-249"-15,-2 8-166 16,1 3-29-16,2 8-163 16</inkml:trace>
  <inkml:trace contextRef="#ctx0" brushRef="#br0" timeOffset="15036.4327">5150 12231 922 0,'11'12'423'0,"25"16"-171"16,5 2-66-16,-3 1-60 16,0-3-26-16,-20-5-39 15,-6-5-14-15,-20-8-2 16,-8-5-2-16,-20-6-39 15,-6-3-52-15</inkml:trace>
  <inkml:trace contextRef="#ctx0" brushRef="#br0" timeOffset="15567.1304">6247 12273 656 0,'-18'9'350'0,"-15"15"-77"15,2 6-120-15,11 11-91 16,12 1-10-16,15-7-9 0,13-5-3 15,15-15-1-15,6-7-2 16,4-11-1-16,-7-7 2 16,-13-10 3-16,-7-9-1 15,-16-9-5-15,-7-4-6 16,-11-1-9-16,-8 0-3 16,-10-2-7-16,0-3-1 15,-1-1-4-15,10 4-2 16,12 5-8-16,8 8-6 15,19 4-10-15,5 0-3 16,16 13-35-16,7 3-43 0,4 11-208 16</inkml:trace>
  <inkml:trace contextRef="#ctx0" brushRef="#br0" timeOffset="15820.4055">6488 12288 773 0,'0'11'358'0,"-5"12"-131"16,4 6-49-16,-3 5-50 15,4 2-19-15,3-3-42 16,5 1-14-16,6-12 12 16,5-4 10-16,11-14 29 0,-2-9 14 15,1-10-10-15,-5-11-14 16,-6-8-31-16,-2 0-17 15,-5-1-22-15,-8 0-9 16,-3 7-91-16,-11 0-71 16,1 5-302-16</inkml:trace>
  <inkml:trace contextRef="#ctx0" brushRef="#br0" timeOffset="15959.0146">6599 12050 1193 0,'-2'-5'506'0,"0"-1"-294"15,-3 2-62-15,7 4-103 16,3 6-33-16,2 3-75 16,6 7-87-16</inkml:trace>
  <inkml:trace contextRef="#ctx0" brushRef="#br0" timeOffset="16150.1447">6830 12263 948 0,'6'12'488'15,"5"8"-145"-15,5 8-142 16,-1 1-41-16,0 3-65 16,-2-3-27-16,-5-4-32 15,-1-4-5-15,0-12 2 16,1-6 5-16,1-14 4 16,5-5 1-16,-2-13-11 15,0-3-8-15,0-3 4 0,-2 0-43 16,-1 8 67-16</inkml:trace>
  <inkml:trace contextRef="#ctx0" brushRef="#br0" timeOffset="16646.7345">7448 12335 976 0,'-2'8'409'0,"-4"16"-221"0,-6 7-33 16,-6 6-37-16,-6-5-25 15,-6-4-44-15,-3-9-13 16,1-11-5-16,2-6-3 15,6-15-7-15,4-9-11 16,17-7-21-16,6 3-9 16,17 1-4-16,9 7 0 15,4 10 4-15,3 8 1 16,-11 13 12-16,-1 12 7 16,-9 13 10-16,-4 1 4 0,-3 3-2 15,0-5 1-15,1-11-158 16</inkml:trace>
  <inkml:trace contextRef="#ctx0" brushRef="#br0" timeOffset="16833.5174">7592 12245 955 0,'1'-5'477'0,"3"3"-190"15,0 11-105-15,3 24-121 16,-2 16-24-16,0 18 14 15,-1 6 2-15,-4 4-4 16,0 0-7-16,0-3 0 16,0-9-44-16,0-13-77 15,0-13-67-15</inkml:trace>
  <inkml:trace contextRef="#ctx0" brushRef="#br0" timeOffset="17216.9979">7623 12550 673 0,'7'0'369'16,"9"-3"-17"-16,5 3-254 0,8 0-73 15,-2 0-5-15,2-4-6 16,1-4-12-16,-9-5-27 16,1 0-3-16,-9-10-3 15,-5 5 9-15,1 4 57 16,-8 2 31-16,5 12 41 15,-2 4 16-15,-2 13-5 16,3 7-17-16,-2 8-21 16,-3-2-12-16,1-8-20 15,-5-5-6-15,2-10-10 16,2-3 4-16,2-9-8 16,4-4-6-16,1-13-13 15,0 0-9-15,3-2-2 16,2 2-2-16,0 10-3 15,0 4-4-15,1 10-3 16,-2 5 0-16,-2 8 6 16,1 3 3-16,-6 1-53 15,4 4-79-15</inkml:trace>
  <inkml:trace contextRef="#ctx0" brushRef="#br0" timeOffset="17396.3481">8172 12386 1146 0,'10'-2'512'0,"9"0"-234"0,7 12-140 16,4 12-42-16,-1 8-26 15,-6 1-10-15,-14 1-12 16,-4-4 4-16,-15-5-5 16,-8-6-3-16,-11-12-17 15,-6-7-46-15,0-14-71 16</inkml:trace>
  <inkml:trace contextRef="#ctx0" brushRef="#br0" timeOffset="17961.8314">9198 12199 1068 0,'-4'1'446'16,"-4"3"-253"-16,6 30-120 16,0 15-31-16,1 24-6 15,1 9 3-15,1-3-4 16,2-4-1-16,4-21-8 15,-1-11-1-15,1-23 10 16,0-13 10-16,-3-17 5 16,0-10 0-16,-6-20-15 15,-8-7-13-15,-4-14-12 16,-3-12-5-16,-4-7-1 16,4 0-2-16,9 11-5 15,8 14-6-15,16 20-7 16,8 5-5-16,14 15-5 15,2 5 3-15,8 4 5 0,9 5 5 16,8 1-7-16,11 0-29 16,5 2-131-16,-3 3-158 15</inkml:trace>
  <inkml:trace contextRef="#ctx0" brushRef="#br0" timeOffset="18173.1192">9228 12442 1112 0,'17'-5'442'0,"18"-4"-312"15,10 2-41-15,11 2-55 16,1 3-20-16,0 3-75 15,-4 4-192-15</inkml:trace>
  <inkml:trace contextRef="#ctx0" brushRef="#br0" timeOffset="18499.9699">9461 12640 961 0,'7'6'397'0,"7"4"-241"0,6 3-35 16,3-6-30-16,3-3-27 15,-1-4-22-15,-2-7-7 16,-6-1-5-16,-6-1 0 16,-11-5-12-16,-9 4-9 15,-20 2-13-15,-5 0-7 0,-8 11-3 16,1 2 3-16,11 11-3 15,3 6-1-15,9 4 13 16,8 7 6 0,15 1 13-16,10 2 7 0,18-4 4 15,6-3 2-15,12-14 1 16,2-8 0-16,0-15-31 16,-3-8-61-16</inkml:trace>
  <inkml:trace contextRef="#ctx0" brushRef="#br0" timeOffset="19147.5037">9110 11862 703 0,'-2'-1'330'0,"4"1"-165"16,11 2-29-16,19 3-58 16,14 3-23-16,15 1 1 15,4 0-5-15,10-1-10 16,-10 3-7-16,0-4-10 0,-6-3-2 16,-24-4 0-16,-4-6-9 15,-28-4-30-15,-5-2-10 16,-14-3-7-16,-4-4 6 15,2 0 24-15,3 1 4 16,9 8-11-16,6 4-5 16,8 7 2-16,6 5 7 15,10 6 19-15,3 3 10 16,-1 8 7-16,-2 4 7 0,-16-2 19 16,-9 3 3-16,-15 0-4 15,-7-2-8-15,-2-7-85 16</inkml:trace>
  <inkml:trace contextRef="#ctx0" brushRef="#br0" timeOffset="19444.9136">10000 12780 1465 0,'-1'0'616'15,"-5"0"-358"-15,3 0-86 16,3 0-74-16,0-2-42 16,0 1-133-16</inkml:trace>
  <inkml:trace contextRef="#ctx0" brushRef="#br0" timeOffset="19955.9657">10494 12195 1018 0,'-6'-2'442'0,"-3"1"-241"15,-2 8-66-15,4 27-76 16,2 17-25-16,5 27-21 15,2 9-5-15,8-3 0 16,2-9 13-16,2-19-101 16,-4-12-121-16</inkml:trace>
  <inkml:trace contextRef="#ctx0" brushRef="#br0" timeOffset="20149.6595">10657 12145 1017 0,'0'3'436'0,"-1"1"-207"16,-1 28-122-16,1 12-47 15,0 23 2-15,3 9-9 16,4 3-15-16,1-8-5 16,4-8-5-16,-5-12 3 15,-1-15-97-15,-2-5-86 16</inkml:trace>
  <inkml:trace contextRef="#ctx0" brushRef="#br0" timeOffset="20272.6223">10470 12519 869 0,'0'-3'432'0,"10"-2"-122"16,11 3-180-16,19-2-108 15,14 5-9-15,11 2-100 16</inkml:trace>
  <inkml:trace contextRef="#ctx0" brushRef="#br0" timeOffset="20539.2766">11401 12484 740 0,'7'14'308'0,"4"16"-156"0,-1 5-44 16,-5 6 2-16,-1-3-12 15,-3 0-28-15,0-4-12 16,-1-12-97-16,-1-8-122 15</inkml:trace>
  <inkml:trace contextRef="#ctx0" brushRef="#br0" timeOffset="20883.4618">11592 12539 546 0,'-2'1'350'0,"-8"0"22"15,-3 4-180-15,-10 4-88 16,-1 0-25-16,2 6-31 15,2 0-12-15,12 2-20 16,8 1-3-16,9-2-4 16,9 1 0-16,7-6 2 15,5-1-1-15,7-3 1 16,-4-4 0-16,2-3-16 16,-3-5-13-16,-9-4-6 15,-2-5-1-15,-2-2 16 16,-8-2 10-16,-4-2 17 15,0 6 15-15,-7 7 27 16,-1 7 3-16,-3 5-5 0,2 8-14 16,0 6-28-16,2 4-4 15,0 6-3-15,1-2-1 16,0-1-6-16,1-3-27 16,3-10-102-16,-1-6-115 15</inkml:trace>
  <inkml:trace contextRef="#ctx0" brushRef="#br0" timeOffset="20989.969">11719 12339 1102 0,'1'-4'448'0,"-2"-3"-308"16,0 7-73-16,5 12-108 16</inkml:trace>
  <inkml:trace contextRef="#ctx0" brushRef="#br0" timeOffset="21519.4384">11996 12570 689 0,'1'-1'338'0,"4"1"-130"16,-2 4-49-16,-3-4-60 15,0 1-20-15,11 29-5 16,7 34 2-16,-10-24-18 15,0-3-6-15,5-8-15 16,1-7-5-16,6-18 2 16,5-7 1-16,3-19-2 15,0-7-2-15,0-3-9 16,-10-2-2-16,-12 4-20 16,-3 6-28-16,-6 6-104 0,-2 7-80 15</inkml:trace>
  <inkml:trace contextRef="#ctx0" brushRef="#br0" timeOffset="21779.3527">12315 12623 839 0,'0'2'439'0,"0"-1"-98"0,0 13-179 16,-2 0-44-16,0 7-37 16,-2 2-14-16,-2-5-22 15,5 1-8-15,1-9-11 16,3-3-4-16,6-8-4 15,0-4-7-15,7-10-11 16,4-4-5-16,4-8-8 16,4 0 2-16,0 2 4 15,2 4 4-15,-6 12 13 16,-3 7 5-16,-8 10 11 16,-4 8 3-16,-5 8-8 15,-2 4-2-15,-1 3 3 16,2 0-30-16,5-5-165 15</inkml:trace>
  <inkml:trace contextRef="#ctx0" brushRef="#br0" timeOffset="22333.1421">12888 12669 686 0,'0'-8'354'16,"-2"-15"-82"-16,-4 0-51 15,-9 3-50-15,-6 3-31 16,-7 16-56-16,0 3-21 16,-1 12-43-16,1 2-13 15,5 5-17-15,4 2-2 16,14 2 1-16,11 4 2 0,9-4 11 16,5-2 2-16,3-10 7 15,-4-6 3-15,9-8 5 16,-5-7-4-16,-7-5-28 15,-4-2-12-15,-12-3-18 16,-5-3 1-16,-4-1 25 16,0-5 9-16,9 6-18 15,2 0-6-15,12 7-7 16,2 8-3-16,1 5 32 16,2 4 10-16,-2 9 26 15,6 5 15-15,0 5 26 16,-1 1 8-16,-5 1-3 15,-9 0-8-15,-8-6-23 16,0-3-8-16,0-7-6 16,-1-3-1-16,5-11-22 15,1-6-15-15,10-7-28 16,5-4-7-16,3 1 12 0,2 2 11 16,-4 5 16-16,-2 4 3 15,-6 10 10-15,-1 6 5 16,-3 13 18-16,-4 2 4 15,-3 6-4-15,-3-4-2 16,0 1-13-16,0-1 10 16,-2-4-84-16,3-3-73 15</inkml:trace>
  <inkml:trace contextRef="#ctx0" brushRef="#br0" timeOffset="22486.6464">13133 12338 1095 0,'-3'-5'543'16,"3"-2"-190"-16,-3 17-241 15,-2 8-64-15,8 20-55 16,-3 4 7-16,4 3-535 16</inkml:trace>
  <inkml:trace contextRef="#ctx0" brushRef="#br0" timeOffset="23366.5754">13709 12585 891 0,'-1'0'384'0,"7"1"-199"16,9 0-92-16,22 0-56 16,8-1-13-16,9-3-11 15,0-3-2-15,-9 2 1 16,-7 2 0-16,-21 1-2 16,-11 3-5-16,-15 8-3 15,-10 5 1-15,-7 9 7 16,0 5 4-16,7 4-2 15,6 2-3-15,19-1-8 16,8 1 0-16,19-5-4 0,3-7-12 16,7-12-29-16,-4-6-10 15,-2-13-2-15,-2-4 13 16,-6-6 31-16,-1-1 12 16,-11 0 33-16,-2-4 19 15,-9 1 27-15,-6 1 11 16,-12-2-5-16,-5-2-11 15,-8 3-14-15,-4-1-12 16,0 11-21-16,4 8-13 16,2 6-25-16,7 13-9 0,10 7-3 15,5 2 2-15,11 6 10 16,6-3 6-16,6-6 7 16,3 0 4-16,0-12 4 15,-2-2 3-15,0-8 2 16,0-7 0-16,-1-7 0 15,-4 0 0-15,-6-4-3 16,-5-1 1-16,-7 3-4 16,-3 2-2-16,-5 5-6 15,2 3-5-15,0 7-12 16,1 5-4-16,6 8-1 16,5 4 2-16,9 7 13 15,3 1 6-15,9-2 14 16,-1-2 11-16,5-6 29 15,-1-6 13-15,0-9 34 0,-2-6 7 16,-6-10-7-16,-4-6-7 16,-8-7-31-16,-7 0-14 15,-6 1-20-15,-3 4-10 16,-2 6-40-16,0 2-51 16,1 11-39-16</inkml:trace>
  <inkml:trace contextRef="#ctx0" brushRef="#br0" timeOffset="24384.2878">1802 13281 899 0,'-7'24'354'0,"-4"14"-213"0,6 13-81 16,9 1-9-16,6-11-5 15,8-8-7-15,11-17-14 16,1-13 3-16,8-14 10 16,-3-11 3-16,-11-18 3 15,-9-8-2-15,-15-9-7 16,-11-2-3-16,-21 0-5 15,-4 4 0-15,-13 7 7 16,0 10 3-16,0 16-12 16,2 10-4-16,8 18-21 15,4 3-14-15,19 8-8 16,6 4-6-16,19 11 2 0,13 5 5 16,22 3-7-16,6-2-59 15,26-8-392-15</inkml:trace>
  <inkml:trace contextRef="#ctx0" brushRef="#br0" timeOffset="24623.7976">2367 13343 675 0,'-9'13'422'0,"-8"9"-44"0,-10 7-172 16,-5 0-50-16,-3-3-80 16,3-3-18-16,0-15-26 15,3-6-6-15,7-11-27 16,6-6-20-16,4-7-30 15,7-1-15-15,5 0 11 16,4 1 11-16,11 10 13 16,7 4 22-16,6 13 23 15,1 9 13-15,3 14 22 16,-3 2-6-16,-5 6-10 16,-1-5-6-16,0-5-51 15</inkml:trace>
  <inkml:trace contextRef="#ctx0" brushRef="#br0" timeOffset="25336.8418">3303 13291 682 0,'-8'-4'326'0,"-14"-4"-91"16,-2 3-66-16,-6 5-40 16,-3 2-25-16,5 7-58 15,8 3-25-15,16 8-36 16,11 3-5-16,17 0 1 15,11-2 7-15,7-9 13 16,1-1-3-16,-3-10-10 16,-10-1-1-16,-13-2-7 0,-11-4 0 15,-21 0 8-15,-10 4 2 16,-10 1 9-16,-4 1 8 16,8 4 9-16,1 0 2 15,9 3-6-15,10 2-4 16,6 5 1-16,7 1 5 15,13 3 11-15,5 3 6 16,4-4-4-16,6-2-3 16,5-6-6-16,2-4-2 15,5-6 3-15,-5-5 1 0,-6-10 0 16,0-4-1-16,-6-6-3 16,-7-2-2-16,-9 3 3 15,-7 0 1-15,-9 11-5 16,-1 3 2-16,3 12-2 15,-3 9-3-15,4 11-4 16,3 6-5-16,5 8-3 16,0-1 1-16,7-4-43 15,0-3-74-15</inkml:trace>
  <inkml:trace contextRef="#ctx0" brushRef="#br0" timeOffset="25509.5197">3435 13137 1182 0,'0'-5'468'0,"-3"-3"-295"16,3 1-146-16,6 5-24 16,6 4-89-16,5 4-99 15</inkml:trace>
  <inkml:trace contextRef="#ctx0" brushRef="#br0" timeOffset="25703.39">3567 13229 970 0,'6'12'434'0,"4"17"-201"16,3 6-46-16,11 6-63 16,-1 2-32-16,4-3-44 15,-1-8-15-15,-4-14-7 16,-4-7 2-16,0-15 3 15,1-5-1-15,-1-11-2 16,0-3-1-16,-5-3-51 16,-1-3-56-16,-4 1-190 15</inkml:trace>
  <inkml:trace contextRef="#ctx0" brushRef="#br0" timeOffset="26120.722">4090 13364 820 0,'-2'12'412'0,"-1"8"-158"16,-7 3-88-16,-10-2-42 15,0-1-62-15,0-9-19 16,-2-6-22-16,3-2-4 16,1-7-26-16,2-4-14 15,4-5-22-15,6-4-6 16,10-4 12-16,6-2 9 0,11 3 16 15,-1 3 4-15,3 10 18 16,-6 7 14-16,-3 16 26 16,4 10 17-16,-5 6 17 15,8 5-6-15,1-2-13 16,-4-5-12-16,6-9-20 16,-2-8-2-16,1-15-3 15,-1-9-7-15,0-5-24 16,-2-7-9-16,-7-1-14 15,-3-4 4-15,-10-1 16 16,-2 5 5-16,-2 10 3 16,2 5-1-16,0 11 4 15,1 8 4-15,2 7 4 16,3 4 2-16,4 6-5 16,1-1 13-16,4-2-3 15</inkml:trace>
  <inkml:trace contextRef="#ctx0" brushRef="#br0" timeOffset="26686.5375">5264 13419 687 0,'-1'12'348'0,"-2"8"-35"15,0 11-235-15,-1 2-7 16,-1-5-18-16,1-3-11 15,0-11-13-15,2-9-5 16,0-11-59-16,2-7-32 16,1-13-52-16,6-4-3 15,6-4 52-15,5-3 26 16,5 4 57-16,3 4 32 16,4 14 41-16,-2 6 9 15,-5 17 15-15,-6 8-13 16,-9 13-23-16,2 3-6 0,-8 4-28 15,0 3-14-15,5-8-17 16,-3-3-60-16</inkml:trace>
  <inkml:trace contextRef="#ctx0" brushRef="#br0" timeOffset="26988.7377">5632 13530 1177 0,'5'6'460'0,"7"5"-313"16,0 4-16-16,12-5-28 16,1 0-20-16,3-8-31 15,4-2-9-15,-4-3-10 16,-4-10 0-16,-10-5-3 0,-1-4-6 16,-13-2-28-1,-7-1-17-15,-13 1-38 0,-7-2-4 16,-3 5 12-16,1 7 6 15,7 16 23-15,4 10 0 16,4 16 2-16,2 7 9 16,3 9 16-16,2 7 6 15,6 2 4-15,2 0-2 16,9 1-1-16,-3-3-38 16,12-10-250-16</inkml:trace>
  <inkml:trace contextRef="#ctx0" brushRef="#br0" timeOffset="27353.6922">6157 13482 798 0,'-18'-13'420'16,"-12"-14"-119"-16,-2 12-135 15,0 4-42-15,8 11-69 16,2 6-24-16,14 9-24 16,4 7-5-16,8 1 0 15,5-3 2-15,7-2 3 16,6-7 0-16,6-4 4 16,2-3 0-16,-3-9-2 0,4-5-2 15,-1-4-3 1,1-1-1-16,3 14 6 0,-9 3 11 15,-6 8 41-15,-7 6 18 16,-12-1 8-16,-5 3-3 16,-10 0-31-16,-4-2-12 15,-2-1-20-15,-2-5-67 16</inkml:trace>
  <inkml:trace contextRef="#ctx0" brushRef="#br0" timeOffset="28052.8266">7036 13460 814 0,'11'-1'332'0,"20"1"-200"0,2-4-13 16,16 2-27-16,0-2-18 15,1-1-31-15,-6 2-10 16,-22-1-6-16,-12 1-3 16,-22 6-4-16,-10 0-2 0,-16 9 11 15,-3 4 12-15,-2 2 21 16,6 3 5-16,17 3-20 16,7 3-15-16,16 3-26 15,11-4-5 1,18 1 1-16,10-5 1 0,10-7-21 15,4-2-38-15,-4-11-103 16,-3-4-69-16,0-9-149 16,-3-3 6-16,2-7 101 15,-5 2 111-15,-11 3 296 16,-9-1 83-16,-16 16 95 16,-9 1-10-16,-14 6-84 15,-1 7-43-15,-8-3-85 16,-1 2-33-16,1-4-34 15,-3-4-5-15,3-5-5 16,1-2-2-16,3-6-16 16,4-6-10-16,6-3-14 15,7 3-6-15,4-1 3 0,7 2 6 16,5 11 16-16,5-1 12 16,9 10 25-16,-3 6 11 15,1 5 10-15,1 6-3 16,-1-2-12-16,-3 3-7 15,1-3-24-15,0-4 6 16</inkml:trace>
  <inkml:trace contextRef="#ctx0" brushRef="#br0" timeOffset="28666.0502">8353 13525 1005 0,'11'7'378'0,"10"12"-282"16,-4-1-10-16,-6 8-13 16,-9 1-8-16,-10 2-16 15,-5 1-8-15,-4-5-23 16,-3-4-32-16,7-10-59 16,-1-5-19-16,12-8-8 15,5-6 23-15,8-7 49 16,8-3 14-16,2-8 15 15,3 3 18-15,-1 1 37 16,-1 4 21-16,-8 10 23 16,-5 2-5-16,-7 6-14 15,-3 4-10-15,-5 6-15 16,1 4-7-16,2 4-19 16,4 5-10-16,10 1-13 15,5 0 0-15,8-4 6 16,5-1-35-16,9-11-126 0,0-5-130 15</inkml:trace>
  <inkml:trace contextRef="#ctx0" brushRef="#br0" timeOffset="28952.9277">8913 13666 1093 0,'1'5'480'16,"-1"5"-241"-16,-5 3-43 15,-6 1-71-15,0 1-33 16,-5-2-48-16,-3-1-10 0,-2-7-8 15,-5-5-4-15,0-6-29 16,1-5-29-16,1-2-46 16,5-1-13-16,7-4 15 15,6 2 20-15,15-1 34 16,5 0 10-16,10 3 5 16,4 1 11-16,-4 7 19 15,4 6 14-15,-10 9 13 16,0 3 0-16,-2 8-1 15,-5 1-9-15,-3 2-9 16,1 2-3-16,-4-5-36 16,0-4-45-16,0-8-162 15</inkml:trace>
  <inkml:trace contextRef="#ctx0" brushRef="#br0" timeOffset="29100.8221">8813 13387 1317 0,'0'-1'500'16,"-6"-1"-394"-16,5 4-61 15,1-2-113-15,0 0-105 16</inkml:trace>
  <inkml:trace contextRef="#ctx0" brushRef="#br0" timeOffset="29789.0284">9081 13620 702 0,'10'-6'314'0,"12"-5"-132"15,4 1-27-15,12 8-36 16,1 0-37-16,-2 3-60 15,-1 2-9-15,-15-1-2 16,-7 1 1-16,-6-3 2 16,-8 0 0-16,-7 2-3 15,-4 0-2-15,-8 3-5 16,-2 2 10-16,0 2 13 16,4 4 2-16,4 3 11 15,4 4-7-15,9 5-5 0,1 2-2 16,11 3-10-16,3-4 0 15,5-5-6-15,1-6 1 16,2-13-9-16,5-5-17 16,4-16-34-16,3-3-15 15,-1-5-7-15,-6-1 19 16,-11-1 34-16,-5 5 18 16,-10 6 46-16,-4 0 14 15,-5 15 19-15,-2-3-1 16,-2 10-31-16,2 5-14 0,1 2-26 15,6 7-5-15,4 1-2 16,3 3 1-16,9 1 6 16,-2-2 4-16,4-6 6 15,4-6 3-15,-2-7 5 16,2-5 0-16,1-9-1 16,-4 0-3-16,-2-5-5 15,-2-1-3-15,-5 2-5 16,-2 1-2-16,-4 6-6 15,0 3-4-15,-2 6-9 16,0 2-2-16,0-2 0 16,0 0 4-16,2 10 7 15,9 8 4-15,26 22 8 16,-13-28 7-16,-4-7 22 16,-3-4 14-16,-4-2 10 15,-5-3 0-15,-3-5-14 0,2 0-13 16,-7-4-29-16,-3-1-52 15,-1 1-151-15</inkml:trace>
  <inkml:trace contextRef="#ctx0" brushRef="#br0" timeOffset="29970.094">9981 13732 1033 0,'5'7'478'0,"5"5"-177"15,0 7-93-15,-5 4-56 16,-4 2-37-16,-7 3-57 16,-4-2-15-16,-6-5-87 15,1-3-494-15</inkml:trace>
  <inkml:trace contextRef="#ctx0" brushRef="#br0" timeOffset="30487.7966">10802 13683 589 0,'-10'-8'362'16,"-5"-7"-58"-16,-8 4-66 16,-6 3-26-16,-3 5-74 15,-1 3-33-15,0 10-56 16,5 3-10-16,8 11-11 15,10 2-3-15,13 5-4 16,12 0-7-16,12-5-5 16,4-4 3-16,3-12 5 0,-3-7 8 15,-2-11-77-15,-8-8-78 16,-5-7-393 0</inkml:trace>
  <inkml:trace contextRef="#ctx0" brushRef="#br0" timeOffset="30595.4219">10744 13464 878 0,'-2'-8'432'0,"-2"-9"-171"16,0 3-57-16,1 12-126 16,2 2-44-16,0 10-88 15,1 6-85-15</inkml:trace>
  <inkml:trace contextRef="#ctx0" brushRef="#br0" timeOffset="30867.8202">10909 13696 708 0,'6'13'352'0,"2"13"-109"16,0 5-56-16,-8-4-44 15,-3-2-22-15,-5-7-34 16,0-9-19-16,0-7-30 16,2-3-5-16,1-12-9 15,1-2-6-15,6-11-14 16,3 0-4-16,11 0-5 15,3 1 1-15,4 5 0 16,-1 0-1-16,2 10 22 16,0 4 13-16,-4 7 14 0,-1 10 7 15,-8 6-17-15,-3 5-11 16,-4 4-10-16,1 2-17 16,1 1-128-16</inkml:trace>
  <inkml:trace contextRef="#ctx0" brushRef="#br0" timeOffset="31371.3545">11257 13649 759 0,'-5'-1'409'16,"-4"-2"-83"-16,1 11-186 15,2 4-39-15,6 10-44 16,7 3-11-16,4 3-9 16,1 0 1-16,7-9-7 15,-2-5-3-15,6-14 2 16,0-7 0-16,-4-8-5 16,-4-2-8-16,-6-2-17 15,-2 1-6-15,-8 2-6 16,1 1 3-16,-2 8-1 0,0 3-5 15,2 8-1-15,0-4 1 16,0 0 6-16,0 3 7 16,1 11 3-16,11 28 1 15,-1-35 3-15,3-4 2 16,5-5 2-16,-4-5 1 16,1-9-3-16,1 0 0 15,1-4-5-15,4 3-1 16,3 6-2-16,0 2 3 15,-1 9 4-15,-1 6 3 0,-2 6 14 16,-7 5 5-16,-2 1 8 16,-2-1 1-16,-9 1 1 15,1-3 2-15,-9-2 5 16,-5 0-2-16,-5-2 8 16,-8-3-65-16</inkml:trace>
  <inkml:trace contextRef="#ctx0" brushRef="#br0" timeOffset="31940.2586">12538 13591 659 0,'-13'-3'403'0,"-17"-4"-15"16,-3 7-143-16,-3 12-119 15,3 8-42-15,6 14-49 16,7 2-14-16,18 8-7 16,7 0-3-16,19-6-3 15,6-6 3-15,10-18 8 16,2-7 4-16,-8-13 9 16,-3-5 2-16,-18-9 6 15,-9-1-2-15,-15 2-6 0,-8 0-3 16,-14 8-14-16,1-1-3 15,1 7-12-15,4-2-49 16,15 3-147-16,3 1-349 16</inkml:trace>
  <inkml:trace contextRef="#ctx0" brushRef="#br0" timeOffset="32084.9026">12583 13653 964 0,'18'0'448'16,"17"0"-189"-16,-1-1-155 15,-1-1-32-15,-1 0-44 16,-4-4-7-16,0 5-16 16,-1 0-42-16,-5 1-170 15</inkml:trace>
  <inkml:trace contextRef="#ctx0" brushRef="#br0" timeOffset="32229.8534">12757 13695 886 0,'-1'8'420'0,"-4"14"-163"16,3 1-48-16,2 1-91 16,1 3-31-16,7-5-48 15,2 1-12-15,4-10-128 0,5-1-190 16</inkml:trace>
  <inkml:trace contextRef="#ctx0" brushRef="#br0" timeOffset="32486.9741">13068 13704 1099 0,'-15'-8'472'0,"-16"-3"-269"16,-2 4-58-16,4 7-82 16,3 7-24-16,11 9-28 15,6 3-5-15,7 8-6 16,4 0-2-16,13-1 4 15,9 0 8-15,9-10 31 16,5-3 17-16,-4-13 26 16,-5-6 2-16,-9-10-17 15,-8-6-13-15,-8-3-28 16,-10-2-47-16,-5 3 424 16</inkml:trace>
  <inkml:trace contextRef="#ctx0" brushRef="#br0" timeOffset="33028.3429">13804 13698 512 0,'-8'-7'332'0,"-12"-4"25"15,-2 2-115-15,-4 8-79 16,-2 4-39-16,6 12-69 15,2 7-19-15,10 10-27 16,4 3-6-16,12 3-3 16,8-4 1-16,10-9 7 15,6-6 2-15,-2-11 10 0,-8-7 8 16,-14-7 7-16,-8-3-4 16,-15-3-15-16,-4-1-26 15,-5 3-66-15,-1-4-65 16</inkml:trace>
  <inkml:trace contextRef="#ctx0" brushRef="#br0" timeOffset="33206.3131">13850 13659 974 0,'1'6'453'0,"5"10"-153"16,4 9-94-16,7 18-51 15,9 6-21-15,4 8-51 16,5 5-25-16,-1-11-21 15,-3-4-11-15,-8-15-25 16,-2-9-35-16,-5-10-93 16,-5-7-102-16</inkml:trace>
  <inkml:trace contextRef="#ctx0" brushRef="#br0" timeOffset="33367.9083">14071 13764 1170 0,'-21'14'479'0,"-12"14"-279"16,-6 15-96-16,-6 9-22 16,-5 7-16-16,1-4-12 15,2-2-25-15,6-6-21 16,17-9-161-16,11-5-208 16</inkml:trace>
  <inkml:trace contextRef="#ctx0" brushRef="#br0" timeOffset="33661.1496">14128 13688 1154 0,'1'2'453'0,"2"5"-273"16,1 4-102-16,-4 9-5 15,-4 6 3-15,2 4-12 16,-7-1-7-16,3-6-23 15,6-5-10-15,3-13-8 16,7-5-18-16,5-17-20 16,1-6-3-16,2 0-3 15,4-2 14-15,1 8 14 16,-4 3 8-16,-2 14 9 16,-6 3 5-16,-4 16 8 15,-2 6-4-15,-4 2-7 16,1 1-5-16,-2-1-25 15,3-4-56-15</inkml:trace>
  <inkml:trace contextRef="#ctx0" brushRef="#br0" timeOffset="33816.777">14239 13515 902 0,'-3'-7'522'0,"-2"-4"-21"0,0 7-404 15,0 4-57-15,6 12-114 16,0 2-89-16</inkml:trace>
  <inkml:trace contextRef="#ctx0" brushRef="#br0" timeOffset="34006.6785">14458 13598 1168 0,'0'4'513'0,"-2"14"-232"16,1 7-95-16,1 17-40 16,0 14-24-16,2 17-46 15,2 7-15-15,-1-3-31 16,3-8-10-16,-3-16-26 16,-1-9-34-16,1-17-104 15,-3-3-78-15</inkml:trace>
  <inkml:trace contextRef="#ctx0" brushRef="#br0" timeOffset="34158.0966">14484 13893 1204 0,'0'-6'508'0,"3"-4"-262"15,11 5-190-15,3 1-28 16,9 3-42-16,4-2-76 0</inkml:trace>
  <inkml:trace contextRef="#ctx0" brushRef="#br0" timeOffset="34454.3809">14976 13680 1085 0,'-7'6'460'0,"-11"9"-250"16,-4 2-55-16,-7 5-69 15,-1 1-23-15,0-1-36 16,-2-4-6-16,1-6-38 16,-3-10-34-16,7-10-56 15,2-5-25-15,6-6 26 16,11-1 30-16,3 2 54 16,6-1 28-16,14 7 46 15,2 2 21-15,10 9 32 0,3 5 9 16,-1 13-9-16,0 5-12 15,-5 9-26-15,-2 2-15 16,1-4-14-16,0-3-33 16,-1-10-72-16</inkml:trace>
  <inkml:trace contextRef="#ctx0" brushRef="#br0" timeOffset="34671.5928">15185 13859 990 0,'0'2'559'0,"-1"4"-27"16,1 3-233-16,0 1-95 16,1-2-38-16,2-1-69 15,0-1-25-15,1-4-36 16,2 2-8-16,-5-5-25 15,3-4-64-15</inkml:trace>
  <inkml:trace contextRef="#ctx0" brushRef="#br0" timeOffset="38842.53">1652 14292 831 0,'0'-2'384'16,"-4"-3"-163"-16,4 7-70 15,0-2-68-15,0 15-23 16,11 60-25-16,-4-20 2 16,1 3-6-16,-1 1-6 0,-2-13-8 15,-3-8 0-15,3-16 1 16,-4-10 1-16,2-15 6 16,2-6-1-16,1-16-5 15,2-7-4-15,-4-17-10 16,-4-5-1-16,-8-13 1 15,-2-1 2-15,-4 2-1 16,-2 4 0-16,6 17-6 16,0 11-1-16,8 21-18 15,2 7-8-15,7 21-5 16,1 9-1-16,6 13 14 16,9 11 7-16,8 5 7 15,3-2 3-15,4-7 4 16,-11-26 3-1,-13-9-8-15,1 0-8 0,40 0-24 16,2-11-4-16,-11-27 11 16,-25-9 7-16,-5-10 25 0,-2-4 5 15,-4 0 5-15,-3 3 6 16,-7 15 30-16,-6 5 14 16,2 20 0-16,0 9-7 15,3 14-35-15,1 12-12 16,5 17-5-16,0 9 1 15,3 9 2-15,-1 5 0 16,-1-2-1-16,-1-4-1 0,4-12 8 16,1-7-38-16,4-11-122 15,6-7-133-15</inkml:trace>
  <inkml:trace contextRef="#ctx0" brushRef="#br0" timeOffset="39127.1328">2354 14528 955 0,'3'13'429'16,"-1"6"-217"-16,-2 0-73 15,-1 2-28-15,-5-4-50 16,3-1-22-16,-1-8-11 16,2-2 2-16,-3-10-6 15,0-8-3-15,1-10-13 16,0-1-6-16,5-8-5 0,4 0 0 15,8 1-2-15,4 1-2 16,3 14 3-16,0 5 5 16,0 17 13-16,-2 3 7 15,-1 12 3-15,-3 6-5 16,-5-1-9-16,5 8-2 16,-8-3-29-16,3-4-61 15</inkml:trace>
  <inkml:trace contextRef="#ctx0" brushRef="#br0" timeOffset="39386.1996">2799 14540 951 0,'-6'-7'448'0,"-16"-9"-179"15,-3 2-47-15,0 1-86 16,-1 6-41-16,6 16-70 15,2 1-19-15,5 10-17 16,4 3-5-16,7-4 5 16,6 3 4-16,11 1 6 15,3-6 5-15,7-6 8 16,1-4 4-16,4-10 3 16,-1-1 0-16,-4-7-21 15,-6 1-48-15,-7 3-281 16</inkml:trace>
  <inkml:trace contextRef="#ctx0" brushRef="#br0" timeOffset="39710.1219">2994 14635 840 0,'5'-4'437'0,"5"1"-98"0,3 1-180 15,3 0-17-15,0 0-55 16,2-3-21-16,-3-4-33 15,0-3-7-15,-6-3-2 16,-3-1-1-16,-11-2-4 16,-3 3-5-16,-12-4-8 15,-6-2-5-15,-3 2-3 16,1 3-12-16,3 13-3 16,3 5-5-16,5 14-5 15,5 5 9-15,8 11 11 16,6 3 13-16,12 10 24 15,-2 4 10-15,3 4 3 16,-5-15-6 0,-6-18-13-16,1-1-7 0,10 48-52 15,-3-8-8-15</inkml:trace>
  <inkml:trace contextRef="#ctx0" brushRef="#br0" timeOffset="40323.8117">3518 14556 476 0,'-7'-10'314'15,"-7"-6"-24"-15,-7-5-81 16,-2 5-29-16,-6 4-47 16,-1 5-17-16,2 13-55 15,-1 1-19-15,7 8-31 16,5 1-11-16,11 6-11 0,7 3-2 16,13-5 3-16,5 2 4 15,10-9 6-15,6-5 3 16,4-7 1-16,0-2-1 15,-5-6-7-15,-9-4-4 16,-9 3-1-16,-3-1 2 16,-9 2 3-16,-4 6-2 15,2 4 0-15,-4 2-1 16,2-5 1-16,0 0 2 16,0 0 2-16,5 7 2 0,17-5 5 15,29 27 2-15,-26-32 20 16,-3-2 8-16,-7 2 12 15,1 1-2-15,-10 2-16 16,0 0-8-16,-4 0-36 16,-2 0-73-16</inkml:trace>
  <inkml:trace contextRef="#ctx0" brushRef="#br0" timeOffset="40454.0623">3639 14262 887 0,'-7'-11'494'15,"-2"-11"-113"-15,2 15-192 16,-1 6-60-16,7 12-100 16,2 8-3-16,10 12-175 15</inkml:trace>
  <inkml:trace contextRef="#ctx0" brushRef="#br0" timeOffset="40689.4347">3902 14359 1293 0,'-5'8'500'0,"-3"15"-346"15,8 9-50 1,0-15-44-16,0-1-2 16,10 72-17-16,3 8-6 0,1 11-19 15,-4-26-4-15,-9-11-3 16,2-6-2-16,-1-22-21 15,0-13-46-15,-2-17-244 16,4-10-47-16</inkml:trace>
  <inkml:trace contextRef="#ctx0" brushRef="#br0" timeOffset="40839.3796">3896 14641 1060 0,'0'-1'442'15,"2"0"-222"-15,13 1-175 16,0-2-17-16,15 2-10 16,6 1-48-16,3 2-171 0,8 1-251 15</inkml:trace>
  <inkml:trace contextRef="#ctx0" brushRef="#br0" timeOffset="41177.3886">4331 14473 535 0,'-4'-6'325'15,"-5"-5"-23"-15,-3-1-74 16,-7 7-84-16,-3 3-33 0,-2 6-49 16,2 4-26-1,9 6-33-15,5 0-5 16,9 2-6-16,6 3 0 0,9-3 6 16,5-1 2-16,3-6 3 15,-2-4-11-15,-4-6-37 16,0 1-10-16,-11-8-19 15,-3 1 13-15,-7 4 33 16,-9-1 12-16,-8 5 38 16,-7 1 18-16,-2 2 21 15,4 3 2-15,4 6-11 16,4-1-9-16,6 2 7 16,6 1 14-16,9 1 30 15,7 1 7-15,4-1-9 16,12-4-12-16,4-4-33 15,6-2-11-15,8-9-36 16,-9 2-32-16</inkml:trace>
  <inkml:trace contextRef="#ctx0" brushRef="#br0" timeOffset="41602.5226">5195 14505 753 0,'1'13'373'16,"3"6"-152"-16,5 8-50 15,3 4-20-15,4-2-46 16,0-3-18-16,2-12-26 15,0-7-4-15,1-11-4 16,1-8-2-16,-3-8-11 0,-1-4-10 16,-7-3-14-16,1 1-13 15,-6 1-103-15,1 3-93 16</inkml:trace>
  <inkml:trace contextRef="#ctx0" brushRef="#br0" timeOffset="41871.8289">5751 14535 991 0,'-7'11'483'0,"-7"8"-185"0,-10 2-142 15,-6-1-52-15,-2-5-52 16,-1-7-15-16,8-6-16 16,3-3-14-16,4-8-45 15,5-4-31-15,6-4-51 16,4-2-1-16,8-3 31 15,6 3 24-15,6 0 46 16,3 8 29-16,-2 10 34 16,3 4 22-16,-3 14 33 15,0 8-8-15,-3 3-12 16,1 1-18-16,2 2-27 16,1-4-7-16,5-4-91 15</inkml:trace>
  <inkml:trace contextRef="#ctx0" brushRef="#br0" timeOffset="42335.0445">6485 14482 886 0,'-4'0'446'0,"-2"13"-133"0,-2 12-92 16,2 30-101-16,6 1-11 31,0-28-26-31,0 1-9 0,6 89-22 0,2-5-5 16,9-14-142-16,2-61-101 15</inkml:trace>
  <inkml:trace contextRef="#ctx0" brushRef="#br0" timeOffset="43972.6316">6492 14677 771 0,'0'0'358'15,"-1"1"-148"-15,3 2-53 0,-2-3-62 16,0 0-21-16,22 2-35 16,39 36-12-16,-16-32-46 15,5-3-85-15</inkml:trace>
  <inkml:trace contextRef="#ctx0" brushRef="#br0" timeOffset="44281.0905">7024 14584 783 0,'-17'-4'369'15,"-10"-1"-137"-15,4 3-149 16,1 5-33-16,9 6-37 15,3 2-10-15,10 9-6 0,3 1 3 16,12 1 4-16,5 0 2 16,6-6 6-16,2-5 1 15,-4-6 32-15,-2-6 8 16,-8-11 38-16,-5-3 3 16,-11-7-26-16,-6 0-7 15,-9-3-38-15,-3 2-40 16,4 5-124-16,7 3-142 0</inkml:trace>
  <inkml:trace contextRef="#ctx0" brushRef="#br0" timeOffset="44499.0153">7187 14580 1023 0,'4'6'451'0,"2"10"-236"15,0 5-48-15,4 3-80 16,-1 3-32-16,2-2-33 15,3-3-8-15,2-9-4 16,3-5 0-16,3-12 5 16,-1-5 1-16,0-9 3 15,-4-4 0-15,-5-4-5 16,0 0-1-16,-9 2-56 16,6 3-89-16</inkml:trace>
  <inkml:trace contextRef="#ctx0" brushRef="#br0" timeOffset="44859.5971">7592 14541 673 0,'12'4'293'0,"13"1"-164"16,4 2-40-16,1-1-46 16,-2-4-14-16,-7-1-4 15,-2 4-4-15,-8-4 2 16,-6-1-1-16,-5-2-27 16,-8-5-9-16,-11 1-9 15,-1 3-4-15,-12 4 44 16,1 8 17-16,5 5 39 15,-1 1 19-15,11 6-1 16,5 0-1-16,11 3-26 16,5 5-18-16,16-4-17 15,6-2-12-15,8-8-10 16,6-2-41-16,-1-9-150 16</inkml:trace>
  <inkml:trace contextRef="#ctx0" brushRef="#br0" timeOffset="45210.2858">8022 14546 772 0,'-9'-1'384'0,"-6"1"-130"0,-4 0-124 15,2 4-45-15,8 5-50 16,5 1-19-16,9 5-19 15,8 0 0-15,0-3 3 16,5 1 3-16,-1-5 5 16,-3-4 2-16,-1-6-26 15,-6-1-20-15,-5-2-15 16,-3-3-3-16,-11 2 24 16,-4 2 18-16,-8 0 19 15,-2 3 15-15,6 8 22 16,-1 5 7-16,12 4 12 15,5 6-4-15,8 1-15 16,5-1-5-16,12-2-17 16,2-2-8-16,6-10-29 15,6-5-66-15</inkml:trace>
  <inkml:trace contextRef="#ctx0" brushRef="#br0" timeOffset="45629.3573">8145 14419 572 0,'10'-23'299'0,"17"-21"-14"15,7 13-85-15,6 14-29 16,-4 12-14-16,-3 21-64 16,-3 13-28-16,-1 25-35 15,2 7-4-15,-8 2 4 16,-1-5 2-16,-8-6-1 16,-3-3-1-16,-1-9-14 15,-2-8-3-15,-2-17-6 16,-2-4-18-16,1-17-59 15,-3-6-24-15,-7-13-30 16,-4-5 13-16,-15-6 56 16,0 6 22-16,-6 11 36 15,2 7 8-15,-4 19 17 16,1 3 4-16,2 14-8 16,1 0-4-16,18 1-38 0,4-1-67 15</inkml:trace>
  <inkml:trace contextRef="#ctx0" brushRef="#br0" timeOffset="45912.5103">8790 14655 577 0,'-7'-8'361'0,"-12"-8"-2"15,-2 2-148-15,1 3-89 16,-2 6-40-16,2 9-47 16,0 0-17-16,5 12-15 15,3 4 0-15,12 9 5 16,6 3 2-16,15-1 0 16,1-2 0-16,5-11 0 15,2-6 2-15,-1-12 8 16,-1-6 3-16,-4-11-30 15,-5-3-70-15</inkml:trace>
  <inkml:trace contextRef="#ctx0" brushRef="#br0" timeOffset="46426.7626">9038 14662 579 0,'2'9'311'16,"4"8"-54"-16,-2 1-137 15,2 5-17-15,-1-5-34 16,-3-3-13-16,-1-5-15 15,-1-6 7-15,-1-5-2 16,0-8-5-16,-1-11-9 0,2-4-15 16,1-7-11-16,6 2-3 15,4 5 0-15,4-3 14 16,5 15 4-16,-3 6 0 16,-2 11 3-16,0 15-15 15,-3 9-3-15,-2 6 1 16,3 1-4-16,-1 3 20 15,4-1-132-15,4-7-201 16</inkml:trace>
  <inkml:trace contextRef="#ctx0" brushRef="#br0" timeOffset="46771.0326">9545 14706 542 0,'-5'-9'314'0,"-7"-11"11"15,-4-2-96-15,-9 4-49 16,1 6-27-16,-2 10-79 16,1 5-30-16,5 11-44 15,0 1-7-15,15 8-2 16,3 2 4-16,12 2 7 16,10 0 2-16,4-4 0 15,3-5 2-15,0-12-29 16,1-1-29-16,-3-12-90 15,2-3-67-15,-2-6-32 16,-3-3 28-16,-4-3 116 16,-3-1 104-16,-6 0 159 0,-1 2 33 15,-2 8 60-15,-3 5-24 16,-2 9-84-16,-1 6-30 16,-2 11-83-16,-2 5-16 15,4 8-12-15,2 0-3 16,6 0-67-16</inkml:trace>
  <inkml:trace contextRef="#ctx0" brushRef="#br0" timeOffset="47175.79">9867 14617 1006 0,'8'8'398'0,"4"10"-273"15,0 5-21-15,-6 5-20 16,-6 1-14-16,-2-2-18 0,0-8-7 15,-2-8-19-15,4-7-3 16,3-8-19-16,6-5-16 16,11-11-35-16,1-3-11 15,4 0 7-15,-2 0 13 16,6 9 26-16,-1 6 9 16,-4 12 17-16,-4 9 8 15,-9 10 10-15,-3 6-3 16,-8 2-11-16,-1-1 12 15,-5-4-128-15,0-6-161 16</inkml:trace>
  <inkml:trace contextRef="#ctx0" brushRef="#br0" timeOffset="47306.9649">10027 14426 1146 0,'0'0'461'15,"0"2"-258"-15,2 14-167 16,-2 4-32-16</inkml:trace>
  <inkml:trace contextRef="#ctx0" brushRef="#br0" timeOffset="47791.7818">10538 14622 729 0,'-14'-5'423'15,"-12"-3"-65"-15,-2 5-157 16,0 2-35-16,-1 5-87 15,6 4-32-15,6 10-57 16,5 2-7-16,13 7-2 16,10 2 3-16,15-1 13 15,6-5 3-15,5-6 2 16,-1-6 3-16,-7-11 11 16,-6 0 7-16,-17-11 6 15,-9-1-3-15,-22-1-10 0,-6 2-9 16,-6 4-23-16,0-1-67 15</inkml:trace>
  <inkml:trace contextRef="#ctx0" brushRef="#br0" timeOffset="48376.212">10864 14724 471 0,'-5'-11'328'0,"-10"-16"55"15,-4 3-114-15,-3 2-104 16,-1 8-44-16,2 9-83 16,1 2-21-16,4 11-15 15,5 3 0-15,8 10 5 16,6 3 4-16,6-1 2 15,4 1-2-15,2-7-4 16,0-2 1-16,6-9 3 16,2-6 1-16,5-7 4 15,1-4 1-15,-8-5 1 16,-4-2-1-16,-9 2-1 16,-3 2-3-16,-6 6 11 0,-1 4 1 15,2 2-10-15,-1 4-1 16,1-2-14-16,0 0-1 15,6 9 7-15,3 9 1 16,43 31 0-16,-28-31 2 16,6-10 0-16,0-6 2 15,-1-7 5-15,-5-7 2 16,-3-6 1-16,-3-4-1 16,-3-5-6-16,2 2-3 0,-6 4-1 15,-2 5 10-15,-9 3 12 16,4 4 2-16,-4 5-11 15,2 5-11-15,0 16-11 16,-3 5-1-16,2 16 7 16,3 2 2-16,-2 14 0 15,2 4-2-15,-2 4-2 16,-2-2-1-16,2-16-30 16,1-7-34-16</inkml:trace>
  <inkml:trace contextRef="#ctx0" brushRef="#br0" timeOffset="48539.3895">11279 14747 1202 0,'-1'-1'489'16,"-2"0"-283"-16,8 2-137 15,-5-1-44-15,0 0-13 16,21 0-87-16,33 0-95 15</inkml:trace>
  <inkml:trace contextRef="#ctx0" brushRef="#br0" timeOffset="48892.0702">11733 14581 1003 0,'-15'-6'418'0,"-15"-8"-262"16,4 0-59-16,7 10-91 16,5 4-14-16,7 5-19 15,6 7-2-15,6 3 0 16,6 1 6-16,8 1 13 16,3 0 6-16,2-4 6 15,-6-3 2-15,-4-5-8 16,-3-2-8-16,-10-4-7 15,-4 0-2-15,-10-3 9 16,-6 1 16-16,-8 2 45 16,3 0 18-16,5 4 45 0,3 4 13 15,11 4-14-15,5 2-5 16,8 6-30-16,5-2-19 16,8 1-22-16,2-2-8 15,4-7 3-15,-2-3-53 16</inkml:trace>
  <inkml:trace contextRef="#ctx0" brushRef="#br0" timeOffset="56449.6511">12225 14599 561 0,'0'2'308'16,"2"0"-46"-16,6 1-108 15,10 0-3-15,15-1-30 16,8 2-27-16,7-4-38 15,-1 0-16-15,-7-5-17 16,-11-2 0-16,-11 0 3 16,-7 1 2-16,-9-5-2 15,-2 3-7-15,-11 0-11 16,1 5-8-16,-11 3-13 16,-2 4 0-16,-3 15-3 15,3 0 4-15,10 5 0 16,7 5 2-16,16-2 4 15,7-1 3-15,10 0-29 16,7-6-52-16,4-6-184 16,4-2-137-16</inkml:trace>
  <inkml:trace contextRef="#ctx0" brushRef="#br0" timeOffset="56683.8971">12828 14715 381 0,'1'-8'298'0,"-1"-9"20"16,-5 2-60-16,-8 3-22 15,-7 0-57-15,-1 4-29 16,-3 3-64-16,1 4-28 16,3 7-42-16,2 6-17 15,8 8-15-15,4 3-2 0,10 2 1 16,8 1 5-16,6-9 7 16,8-4 3-16,5-5 7 15,-1-8 3-15,3-6 7 16,-7-3 4-16,-10-11 5 15,-8-1-1-15,-11-4-14 16,-4 1-55-16</inkml:trace>
  <inkml:trace contextRef="#ctx0" brushRef="#br0" timeOffset="57197.0158">13429 14691 703 0,'-1'8'280'0,"-2"11"-191"15,2 2-2-15,-2-1-11 16,2-3-25-16,-2-4-22 15,1-5 1-15,-2-8 3 16,-2-3-1-16,-3-10-4 16,-1-3-9-16,3-11-9 15,3 0-3-15,7 4-7 16,4-1 8-16,6 7 24 16,2 3 20-16,2 4 24 15,3 7-3-15,-1 13 2 16,3 4-14-16,-3 12-11 15,-1 4-5-15,-2 0-25 16,-3 5-4-16,4-5-6 0,-4-3-47 16,-2-7-226-16</inkml:trace>
  <inkml:trace contextRef="#ctx0" brushRef="#br0" timeOffset="57516.7833">13698 14764 520 0,'6'3'316'0,"7"3"30"16,-2 2-137-16,8 3-34 16,-2-4-26-16,6-3-52 15,3-5-18-15,-4-10-30 16,-4-1-6-16,-5-7-10 16,-4-2-6-16,-8-2-10 15,-2 3-6-15,-10-3-7 16,-6 3-4-16,-8 10-16 15,-1 2-3-15,-3 14-5 16,2 8 0-16,9 12 11 16,3 4 2-16,8 5 1 15,6 8 2-15,1 4 0 16,5 7 3-16,2-1 4 16,5-1 2-16,4-11-22 15,-1-10-79-15</inkml:trace>
  <inkml:trace contextRef="#ctx0" brushRef="#br0" timeOffset="57966.3537">13957 14693 951 0,'-2'1'366'0,"-2"8"-248"16,2 1-27-16,2 5-24 16,3 2-4-16,4 0-23 15,6 2-11-15,2-3-13 16,2-4-2-16,4-7 5 16,0-5 3-16,-2-10 1 15,1-3 1-15,1-6-4 16,-11-3-3-16,-3 1-1 15,-5-2-3-15,-9 7 5 16,5 8 4-16,-4 4-4 16,1 7-2-16,0 9-9 15,0 1-5-15,8 10 0 16,-2 1 1-16,8 0 2 16,5 3 2-16,2-10 20 15,6-1 11-15,1-13 33 0,-3-7 27 16,-1-10 1-16,-4-3-3 15,-6-6-22-15,-2 0-26 16,-7-1-15-16,-1-3-37 16,-7 2-113-16,3 1-93 15</inkml:trace>
  <inkml:trace contextRef="#ctx0" brushRef="#br0" timeOffset="58308.321">14385 14674 609 0,'2'0'334'0,"8"-4"-45"0,4 2-96 16,14 2-71-16,3-2-27 15,8 3-44-15,0 1-19 16,1-1-19-16,-7 3-2 15,-12-4-47-15,-5 0-60 16,-10-3-288-16</inkml:trace>
  <inkml:trace contextRef="#ctx0" brushRef="#br0" timeOffset="58441.7693">14590 14685 770 0,'-2'8'358'0,"0"13"-146"15,2 6-45-15,0-3-60 16,4 6-30-16,0-5-40 15,5-1-11-15,2-5-54 16,-1-8-109-16</inkml:trace>
  <inkml:trace contextRef="#ctx0" brushRef="#br0" timeOffset="58703.738">14894 14792 686 0,'1'-4'324'0,"-1"-7"-108"16,-1 1-39-16,-8-1-22 16,-5-1-10-16,-9-3-30 15,-2 0-4-15,-8 4-48 16,4 2-21-16,4 12-38 0,2 4-7 16,11 5-7-16,6 7 0 15,7-1 6-15,8 4 3 16,15 5 3-16,4-4 2 15,7 0 3-15,0-4 0 16,-3-8 4-16,-4-5-14 16,-7-11-103-16,-1-5-106 15</inkml:trace>
  <inkml:trace contextRef="#ctx0" brushRef="#br0" timeOffset="58815.8568">14853 14546 557 0,'-5'-7'377'0,"-2"-6"19"15,0 3-203-15,5 10-144 16,2 4-36-16,1 6-142 16</inkml:trace>
  <inkml:trace contextRef="#ctx0" brushRef="#br0" timeOffset="59047.9383">15003 14654 1103 0,'4'7'523'15,"4"5"-235"-15,0 5-113 16,0 5-45-16,4 2-60 16,1 1-14-16,-3-2-33 15,0-2-7-15,-2-6-4 0,1-6 0 16,0-9 8-16,-2-7-1 16,1-5-2-16,-1-4-3 15,2-1-5-15,0 0 0 16,-2-1-42-16,-1-1-50 15,-3 2-147-15,4 3-160 16</inkml:trace>
  <inkml:trace contextRef="#ctx0" brushRef="#br0" timeOffset="59236.7628">15300 14662 825 0,'2'-3'421'0,"3"0"-131"15,-2 3-93-15,-3 0-69 16,0 0-28-16,5 13-23 16,17 40-13-16,-19-26-29 15,1-1-12-15,-3-2-14 16,0-3-61-16,4-5-152 16</inkml:trace>
  <inkml:trace contextRef="#ctx0" brushRef="#br0" timeOffset="59566.6033">15580 14737 613 0,'0'-2'296'16,"-9"-6"-101"-16,0 1-21 15,-6 1-42-15,-4 0-24 0,1 6-46 16,1 3-21-16,4 9-31 16,6 6 6-16,10 7 6 15,6 1 3-15,9 4 7 16,3-2 5-16,3-9 13 16,4-4 14-16,-4-15 35 15,-2-5 7-15,-4-14 2 16,-2-6-10-16,-9-7-35 15,-7-3-20-15,-12 4-15 16,-10 5-64-16</inkml:trace>
  <inkml:trace contextRef="#ctx0" brushRef="#br0" timeOffset="60819.0127">1642 15403 788 0,'-10'19'369'16,"-4"12"-142"-16,2 12-110 16,8 1-18-16,12-5-38 0,6-6-17 15,13-11-21-15,4-7-2 16,4-15 2-16,0-5 5 15,-10-13 5-15,-4-4 1 16,-11-4-1-16,-8-2-5 16,-3 5-6-16,-6 1-4 15,-3 12-15-15,0 5-10 16,-2 10-13-16,5 4-2 16,8 12 4-16,5 2 7 0,9-3 8 15,3 2 2-15,9-13 5 16,3 0 2-16,2-13 6 15,0-4 3-15,-7-6 2 16,-6-5 1-16,-7-2-3 16,-1-1-3-16,-3-2-8 15,6 4-3-15,4 7-14 16,-3 5-5-16,6 13-1 16,0 6 1-16,3 13 21 15,3 3 10-15,-10 0 33 16,-5-1 20-16,-17-5 18 15,-8-1 1-15,-7-8-16 16,-6-1-16-16,3-10-101 16,-1-1-49-16</inkml:trace>
  <inkml:trace contextRef="#ctx0" brushRef="#br0" timeOffset="61291.863">2993 15537 1946 0,'-8'16'10'0,"7"5"-3"16,-5 15 14-16,14 2-18 16,10-2 1-16,7-8 4 15,6-2 0-15,4-12 3 16,-2-9 2-16,-9-8 15 0,-5-7 9 16,-19-8 4-16,-12 0-4 15,-9 2-17-15,1 0-13 16,-10 2-78-16,3 3-74 15</inkml:trace>
  <inkml:trace contextRef="#ctx0" brushRef="#br0" timeOffset="61732.0769">3307 15587 798 0,'-3'0'439'16,"-2"-4"-100"-16,-2 11-192 16,0 5-36-16,-1 4-56 15,1 5-2-15,7 6-3 16,3 6-7-16,10-5-15 16,7-3-9-16,4-9-9 15,5-7 1-15,2-9 3 16,2-5 5-16,-5-10 6 15,-6-5 3-15,-8-5 3 16,-4-1-5-16,-5-2-5 16,0 6-4-16,-5 5-6 15,-3 4-1-15,-2 8-3 0,-2 3-5 16,2 5-4-16,2 4-2 16,3 10-2-16,0 1 2 15,5 4 4-15,3 4 0 16,8-3 1-16,5-4 2 15,4-6 6-15,1-4 4 16,-4-10 4-16,1-4 3 16,-5-6 2-16,-3-6-1 15,-6-6 0-15,-3 0-13 0,-8-4-127 16,-5-1 65-16</inkml:trace>
  <inkml:trace contextRef="#ctx0" brushRef="#br0" timeOffset="61874.3616">3571 15331 1328 0,'-6'0'582'15,"-3"1"-301"-15,4 8-183 16,6 9-53-16,3 3-84 16,6 4 479-16</inkml:trace>
  <inkml:trace contextRef="#ctx0" brushRef="#br0" timeOffset="62201.1313">3912 15442 768 0,'2'9'422'0,"3"5"-1"0,0 22-299 15,1 11-7-15,6 21-28 16,1 9-22-16,-4 2-25 15,0 3-11-15,-9-15-11 16,0-5-3-16,1-19-65 16,-1-14-86-16</inkml:trace>
  <inkml:trace contextRef="#ctx0" brushRef="#br0" timeOffset="62354.8312">3932 15738 924 0,'2'-2'408'0,"11"-2"-177"0,2 3-157 16,5-4-70-16,9 3-4 15,6-6-128-15,5-1-159 16</inkml:trace>
  <inkml:trace contextRef="#ctx0" brushRef="#br0" timeOffset="62601.892">4415 15594 759 0,'3'1'406'0,"6"7"-80"15,-7 6-49-15,-4 7-86 16,-3 4-42-16,-14-1-69 16,1 0-27-16,-10-9-20 15,0-5 0-15,0-10-55 16,-4-6-37-16,5-8-72 16,-1-2-24-16,7-8 33 15,5 3 31-15,13-2 54 16,3 2 9-16,12 7 53 15,7 0 23-15,9 13 54 16,3 6 22-16,2 9-17 16,1 8-13-16,-1 6-39 15,-1-1-13-15,-1 1 9 16,-4-3-74-16</inkml:trace>
  <inkml:trace contextRef="#ctx0" brushRef="#br0" timeOffset="63010.7873">5295 15602 902 0,'-6'3'390'0,"-8"6"-204"16,4 11-54-16,8 7-57 15,4 1-16-15,13 1-14 16,9-5 2-16,11-7 7 16,7-8 3-16,0-12-6 15,-6-6-1-15,-14-11-4 16,-8-4-2-16,-12-1-6 16,-3 1 0-16,-7 3-98 0,1 2-79 15</inkml:trace>
  <inkml:trace contextRef="#ctx0" brushRef="#br0" timeOffset="63265.8679">5661 15711 994 0,'2'11'455'16,"-1"12"-207"-16,-1-1-50 16,-4-9-81-16,-4-3-29 0,2-10-34 15,0-5-12-15,4-11-23 16,2-5-19-16,4-3-27 15,5-6-9-15,4 1-11 16,5 5 10-16,2 4 10 16,5 8 4-16,-1 11 30 15,-3 3 15-15,-2 12 17 16,-2 2 6-16,-3 7-14 16,0 3-12-16,0 0 6 15,-1-2-38-15,3-3-166 16</inkml:trace>
  <inkml:trace contextRef="#ctx0" brushRef="#br0" timeOffset="63515.3142">6152 15748 823 0,'-6'-8'421'0,"-8"-8"-136"15,-9-5-81-15,-7-2-21 16,-4-1-42-16,-2 4-31 15,7 8-51-15,3 5-22 16,7 13-43-16,8 3-7 16,7 11-1-16,5 5 4 15,16 4 11-15,1 1 7 16,9-3-1-16,4 0 0 0,1-10-2 16,-2-5 2-16,-4-12-37 15,-4-7-91-15</inkml:trace>
  <inkml:trace contextRef="#ctx0" brushRef="#br0" timeOffset="63656.3355">6053 15390 1083 0,'-5'2'521'16,"-5"6"-151"-16,5 14-275 15,0 3-38-15,6 8-14 16,6-1-52-16</inkml:trace>
  <inkml:trace contextRef="#ctx0" brushRef="#br0" timeOffset="64417.5516">7063 15573 844 0,'-7'-10'388'0,"-16"-9"-163"15,-4 5-36-15,-11 6-27 16,4 7-30-16,-1 5-50 16,9 6-21-16,14 5-58 15,9 4-11-15,14 2-8 16,6-1 5-16,8-3 12 15,0-5 4-15,-1-8 3 16,-1-3 2-16,-9-2 3 16,-6-3-1-16,-10 0-12 15,-4 2-7-15,-12 3-10 0,-2 4 1 16,-3 4 4-16,0 6 2 16,7 3-3-16,8 5-3 15,9 2 2-15,5-6 0 16,7-2 8-16,4-4 4 15,9-8 2-15,3-1 4 16,8-6 2-16,-5-6-1 16,0-1 2-16,-5-2-1 0,-7 2-1 15,-3 2-1-15,-9 4-6 16,-6 4-3-16,-3 10 0 16,-4 3 1-16,-1 4 6 15,1-3 2-15,1-5 3 16,3-1 4-16,2-10-1 15,5-5-2-15,8-13-28 16,6-7-13-16,6-5-4 16,4-1 1-16,0 5 23 15,-2 8 14-15,-7 11 15 16,-4 8 12-16,-10 11 21 16,3 10-2-16,-5 11-9 15,-5 3-10-15,2 6-18 16,-1 0 10-16,6-8-84 15,5-5-74-15</inkml:trace>
  <inkml:trace contextRef="#ctx0" brushRef="#br0" timeOffset="64566.1916">7502 15642 907 0,'-3'0'455'15,"1"7"-136"-15,-2 7-120 16,0 16-139-16,3 3-12 15,1 9-27-15,0-4-7 0,5-6-29 16,1-7-82-16</inkml:trace>
  <inkml:trace contextRef="#ctx0" brushRef="#br0" timeOffset="64701.3511">7440 15364 1140 0,'1'0'382'0,"5"7"-357"16,5 8-115-16</inkml:trace>
  <inkml:trace contextRef="#ctx0" brushRef="#br0" timeOffset="65014.8191">7790 15667 765 0,'-19'-2'472'0,"-11"-1"-14"16,-3 7-308-16,7 4-46 15,13 11-84-15,9 4-14 16,16 2-1-16,9 5 0 16,10 0 4-16,0-3 1 15,2-5 1-15,-1-6 2 16,-14-14 11-16,-2-5 5 15,-6-19 3-15,-3-6 1 0,-7-7-8 16,1-4-3-16,-9-6-5 16,-8-3-1-16,5-5-7 15,1-1-2-15,11 5-8 16,7 2-6-16,9 11-8 16,-1 6-4-16,11 18-57 15,5 8-55-15</inkml:trace>
  <inkml:trace contextRef="#ctx0" brushRef="#br0" timeOffset="65515.7859">8073 15780 994 0,'1'3'402'0,"3"4"-228"16,7 1-63-16,8 1-28 16,7 1-11-16,5-5-28 15,2-2-7-15,1-6-4 16,-7-7-3-16,-7-7-3 16,-6-4-4-16,-12-4-23 15,-2-2-19-15,-9 1-17 16,-7 4-3-16,-10 5 8 15,-3 6 14-15,-6 8 3 16,2 3 12-16,4 18 20 16,3 6 8-16,6 9 22 15,2 13 1-15,9 11-4 16,6 3-3-16,7 4-12 16,8-6-10-16,4-12-27 15,2-6-52-15</inkml:trace>
  <inkml:trace contextRef="#ctx0" brushRef="#br0" timeOffset="65998.8619">8628 15742 686 0,'-2'3'342'0,"-4"4"-119"16,-5 3-32-16,-8 6-56 15,0 1-29-15,-9 1-39 16,-1-2-7-16,3-8-25 16,-2-7-6-16,8-11-4 15,5-4-7-15,10-6-8 0,2 0-6 16,8 0-13-16,3-1-6 15,8 4 13-15,6 2 15 16,5 10 31-16,0 4 9 16,0 15-1-16,2 6-10 15,-2 8-17-15,1 2-6 16,-5 2 12-16,-2-3-60 16,-6-5 18-16</inkml:trace>
  <inkml:trace contextRef="#ctx0" brushRef="#br0" timeOffset="66515.2509">8950 15717 790 0,'-7'-6'356'0,"-6"-10"-160"16,-2 5-31-16,-2 5-48 15,-1 4-23-15,-3 6-46 16,1 3-14-16,3 8-27 16,2-1-3-16,9 4-3 15,4 2-2-15,5 1 1 16,7 1 0-16,6-5 1 0,6-1 5 16,5-7 5-16,-1-5 1 15,-3-5 5-15,-8-4-6 16,-8-4-17-16,-1 0-7 15,-9-3-7-15,2 3 5 16,0 0 12-16,-3 2 0 16,6 4-12-16,2 0-3 15,2 4 10-15,-6-1 8 16,0 0 19-16,7 5 7 16,7 12-5-16,28 24-3 0,-29-34-3 15,-1-3 2-15,3-11 0 16,3-5-1-16,6-6-5 15,2-4-2-15,0 0-6 16,-3 4-12-16,-2 5 39 16,0 7 10-16,-10 13 27 15,0 6 21-15,-9 13-34 16,-2 4-7-16,-5 7-23 16,4 1-7-16,-1-7-33 15,-2-4-65-15</inkml:trace>
  <inkml:trace contextRef="#ctx0" brushRef="#br0" timeOffset="67081.6034">10072 15733 809 0,'-14'-1'382'0,"-16"1"-169"16,2 1-44-16,9 10-90 15,5 1-27-15,13 10-28 16,11 4-22-16,20 3-2 15,7 0 1-15,10-6 9 16,-3-5 2-16,-12-13 6 0,-4-6 9 16,-15-14 7-16,-6-5 1 15,-12-10-4-15,-9-3-7 16,-10-4-7-16,-5-4-1 16,-3-5-2-16,2 0-2 15,8-6 4-15,6 0 0 16,16 2-4-16,8 4-4 15,15 7-12-15,6 7-7 16,7 11 10-16,-3 5-42 16,-4 16-131-16,-3 7-326 0</inkml:trace>
  <inkml:trace contextRef="#ctx0" brushRef="#br0" timeOffset="67381.7614">10314 15737 645 0,'-6'4'355'15,"-3"4"-62"-15,-1 4-97 16,5 7-20-16,5 5-31 15,-1 2-28-15,11 3-39 0,5-5-12 16,6-4-21 0,8-6-4-16,0-12 0 0,-5-6 4 15,-1-11 0-15,-5-5-4 16,-7-2-10-16,-3-3-6 16,-5 0-83-16,-1 3-68 15</inkml:trace>
  <inkml:trace contextRef="#ctx0" brushRef="#br0" timeOffset="67514.6146">10406 15526 1170 0,'-3'-1'478'0,"0"2"-323"16,1-1-61-16,2 0-126 15,0 0 1-15</inkml:trace>
  <inkml:trace contextRef="#ctx0" brushRef="#br0" timeOffset="67965.8324">10661 15700 968 0,'1'3'413'0,"6"10"-202"15,0 5-71-15,0 10-28 16,3 2-13-16,-1 0-25 16,-2-2-13-16,3-9-19 15,-2-6-7-15,-4-13-1 16,7-6-2-16,0-12-3 15,1-5-2-15,4-7-14 16,0-1-3-16,-1 6-15 16,2 5-38-16,-4 10-135 15,0 5-138-15</inkml:trace>
  <inkml:trace contextRef="#ctx0" brushRef="#br0" timeOffset="68264.7157">11270 15754 942 0,'-18'10'463'0,"-1"10"-175"15,-11 3-139-15,-6-1-42 16,4-4-56-16,-4-4-10 16,7-10-14-16,6-6-5 0,9-9-8 15,2-4-15-15,5-6-20 16,6 2-7-16,2 0-7 15,6 0 9-15,6 0 9 16,4 3 2-16,4 4 11 16,0 4 6-16,1 12 24 15,-1 6 7-15,-3 13 5 16,0 5-4-16,-8 7-17 16,0-1-5-16,-4-2-67 15,7-6-59-15</inkml:trace>
  <inkml:trace contextRef="#ctx0" brushRef="#br0" timeOffset="68490.6775">11351 15617 1012 0,'4'14'438'0,"1"9"-217"15,1 12-96-15,-3 5 23 16,1 13-17-16,4 8-13 16,-5 0-31-16,-1-1-29 15,-2-15-29-15,0-7-12 16,0-12-63-16,1-4-71 16</inkml:trace>
  <inkml:trace contextRef="#ctx0" brushRef="#br0" timeOffset="68640.4291">11453 15832 1209 0,'10'-3'514'16,"6"-2"-299"-16,6 0-127 15,3 0-5-15,0 0 231 16</inkml:trace>
  <inkml:trace contextRef="#ctx0" brushRef="#br0" timeOffset="69132.7862">11629 15631 844 0,'4'0'425'0,"3"0"-127"0,4 9-140 16,4 12-42-16,0 7-43 15,2 5-19-15,-13-2-25 16,-3-4-4-16,0-9-5 16,-5-7 2-16,4-11 9 15,0-4-2-15,1-11-5 16,7-3-7-16,2-5-15 15,4-1-2-15,3 2-3 16,0 4-1-16,-4 9-5 16,1 5-2-16,-3 11-3 15,-3 5 1-15,-3 8 5 16,1 3 2-16,-4 7 6 0,-2 1 0 16,2-2 4-16,-2 0-64 15,8-10-152-15</inkml:trace>
  <inkml:trace contextRef="#ctx0" brushRef="#br0" timeOffset="69374.1497">12058 15659 823 0,'0'-2'448'15,"0"-7"-137"-15,6 9-125 16,3 2-30-16,8 10-57 15,2 10-5-15,3 6 2 16,-1 2-8-16,-10-2-21 16,-2-4-13-16,-9-8-13 15,-5-3-5-15,-13-7-8 16,-5-5-3-16,-10-4-75 16,-2-5-41-16</inkml:trace>
  <inkml:trace contextRef="#ctx0" brushRef="#br0" timeOffset="69759.5019">12674 15831 1121 0,'1'16'464'0,"-7"20"-282"16,-4 4-37-16,-12-5-88 15,-7-5 250-15</inkml:trace>
  <inkml:trace contextRef="#ctx0" brushRef="#br0" timeOffset="70226.7738">13499 15603 855 0,'-11'9'388'16,"-8"5"-170"-16,-12 11-94 16,-5 1-6-16,-7-1-42 15,0-4-22-15,3-12-16 16,2-5-2-16,11-14 2 16,-2-6 2-16,10-7-3 15,5-1-6-15,10 4-20 16,10 4-12-16,9 5-6 15,5-1-1-15,5 11 7 0,2 6 3 16,4 15 2-16,0 11 0 16,-1 9 1-16,-5-1 0 15,-3-1 5-15,-6-4-44 16,-4-12-187-16</inkml:trace>
  <inkml:trace contextRef="#ctx0" brushRef="#br0" timeOffset="70527.8564">13386 15542 919 0,'12'-14'430'0,"22"-15"-169"15,6 3-30-15,1 18-68 16,2 8-47-16,-11 20-61 16,-3 10-17-16,-8 8-2 15,-2 2-3-15,-3 2-10 16,-1-1-3-16,0-7-6 15,-2-5-2-15,0-13 1 16,-3-8-9-16,-2-14-52 16,-3-4-27-16,-11-10-46 15,-7 0-11-15,-11 0 42 16,-5 4 23-16,-6 11 42 16,-1 5 25-16,-1 18 10 15,1 5 2-15,7 4 5 0,2 0-28 16,14-8-245-16</inkml:trace>
  <inkml:trace contextRef="#ctx0" brushRef="#br0" timeOffset="70864.9401">13710 15506 993 0,'16'-9'442'0,"28"-6"-184"16,1 6-66-16,0 17-54 15,0 7-15-15,-11 11-32 16,-3 10-3-16,-7-3-11 16,-2 9-12-16,-6-4-29 15,-1-3-12-15,-4-5-11 16,-3-10-3-16,-1-9-22 16,-1-8-35-16,1-6-78 15,1-5-60-15,-3-10-163 16,-2-4-65-16,-4-2 32 15,-7 1 81-15,-6 9 267 16,-5 4 152-16,-7 12 143 16,-3 9 11-16,-5 7-49 15,-2 5-52-15,6 2-98 16,4 0-19-16,13-8-131 16,8-2-389-16</inkml:trace>
  <inkml:trace contextRef="#ctx0" brushRef="#br0" timeOffset="71329.725">14590 15662 860 0,'0'3'430'16,"0"5"-126"-16,-14 10-135 15,-1 5-14-15,-10 4-46 16,-8-1-24-16,-2-7-35 16,-7-6-8-16,0-13-14 15,1-8-4-15,9-13-21 16,7-3-7-16,11-6-16 0,7 5-5 16,16 4 0-16,6 1 0 15,14 10 14-15,3 1 15 16,6 9 23-16,0 7 10 15,-3 12 1-15,-3 6-6 16,-7 9-13-16,-4 3-4 16,-6 0-55-16,-1 0-34 15</inkml:trace>
  <inkml:trace contextRef="#ctx0" brushRef="#br0" timeOffset="71913.5398">15214 15635 742 0,'0'6'363'15,"-8"10"-114"-15,-3 5-62 16,-6 7-30-16,-3-1-34 16,-3-4-44-16,2-4-16 15,4-12-26-15,-1-7-1 16,3-13-5-16,-1-6-3 15,3-8-9-15,3-1-8 16,5 5-7-16,4 3-3 16,1 14-7-16,1 4 1 0,6 13 3 15,3 7 2-15,11 12 7 16,2 1-1-16,9 0-2 16,5-2 0-16,8-14 2 15,4-4 2-15,-7-15 9 16,-7-8 2-16,-9-12 2 15,-1-2-3-15,-2-5-9 16,1 2-4-16,1 6-7 16,1 8-4-16,-6 9-5 15,-4 6 1-15,-4 13 15 16,-1 3 11-16,-6 8 19 16,-1 3 7-16,-13-2-2 15,-4-2-5-15,-9-4-9 16,0-3 6-16,0-8-91 15,-1-5 46-15</inkml:trace>
  <inkml:trace contextRef="#ctx0" brushRef="#br0" timeOffset="73173.2601">1577 16566 985 0,'-2'-14'409'16,"4"-16"-234"-16,2-6-49 16,11-4-48-16,5 4-6 15,9 9-18-15,7 14-3 16,6 34 9-16,-1 22-11 16,-5 31-9-16,-4 14 1 15,-11 7-13-15,-5 0-9 16,-7-13-7-16,-2-16 1 0,-1-26-1 15,2-16-1 1,0-24-23-16,0-7-17 0,0-20-19 16,-4-1 2-16,-11-7 20 15,-6-6 14-15,-6 8 12 16,-1 6 0-16,-1 16-3 16,3 14 1-16,-3 18 2 15,1 7 2-15,3 10 1 16,1-2 5-16,9-11-99 15,6-4-101-15</inkml:trace>
  <inkml:trace contextRef="#ctx0" brushRef="#br0" timeOffset="73425.6697">2100 16709 813 0,'0'-6'512'0,"0"-7"-20"15,1 13-254-15,0 6-54 16,-2 11-89-16,2 6-34 16,1 12-20-16,5 4-5 15,6-2-10-15,0-3-4 16,10-13-7-16,2-8-1 16,4-15 2-16,1-6 2 0,-9-10-1 15,2-1 1-15,-12-1-4 16,-4-1 1-16,-6 2-59 15,-4-2-63-15,-6 0-193 16</inkml:trace>
  <inkml:trace contextRef="#ctx0" brushRef="#br0" timeOffset="73558.2457">2221 16463 1264 0,'-1'0'532'0,"-2"8"-310"16,3 2-78-16,1 7-96 15,4 3 1-15,5 3-23 16</inkml:trace>
  <inkml:trace contextRef="#ctx0" brushRef="#br0" timeOffset="74035.2125">2731 16657 840 0,'-12'-4'423'0,"-15"1"-122"15,-3 3-40-15,-3 9-58 16,3 5-51-16,8 11-79 15,5 4-31-15,11 8-42 16,6 4-5-16,7-6 3 16,9-2 1-16,8-14 5 15,3-8 3-15,-3-11 7 16,-6-4 8-16,-14-7 10 0,-8-1-2 16,-13 1-8-16,-4 3-9 15,-1 4-11-15,2 2-32 16,9 2-132-16,7 2-82 15</inkml:trace>
  <inkml:trace contextRef="#ctx0" brushRef="#br0" timeOffset="74607.6951">3059 16866 526 0,'3'-6'311'0,"-3"-11"-10"15,0 0-59-15,-3-6-49 16,-5 2-18-16,-3 2-36 16,1-1-21-16,-11 7-37 15,3 1-17-15,-9 9-44 16,2 5-16-16,4 9-21 16,2 6-8-16,11 6 3 15,3 3 3-15,12 0 7 16,7-1 8-16,6-9 6 15,6-6 4-15,0-12 4 16,-1-9 1-16,-5-9-1 16,-2-6-1-16,-3 2-5 15,-3 2-1-15,-6 7 0 0,-1 7-4 16,-5 8 4-16,-3 12 8 16,0 6 3-16,-4 6 5 15,6 9-3-15,1-5-9 16,7 2-3-16,8-3-1 15,2-13 4-15,3-4 2 16,2-11 8-16,2-5 4 16,-4-12 2-16,-1-6 1 15,-4-10-4-15,-4 0-3 0,-1 0-3 16,-2 3-2-16,-4 8-4 16,1 2 0-16,-4 14 0 15,4 6 1-15,-1 11 3 16,-1 10-2-16,2 12-2 15,-1 10-2-15,0 11 0 16,3 4 0-16,-2 8 0 16,-2-2 0-16,1 1 1 15,-3-4-1-15,1-16-10 16,2-10-42-16,-1-25-83 16</inkml:trace>
  <inkml:trace contextRef="#ctx0" brushRef="#br0" timeOffset="74746.0919">3302 16870 1438 0,'5'0'535'0,"5"5"-411"0,5-1-69 16,12 4-30-16,0-2 3 16,7-3-86-16</inkml:trace>
  <inkml:trace contextRef="#ctx0" brushRef="#br0">3827 16688 661 0,'-11'-4'335'16,"-9"1"-95"-16,-6 3-107 15,1 1-6-15,1 5-17 0,5 3-12 16,9-1-54-16,5 2-25 16,11 2-21-16,4-3-1 15,11 2 9-15,2-2 2 16</inkml:trace>
  <inkml:trace contextRef="#ctx0" brushRef="#br0" timeOffset="75925.7894">4690 16711 720 0,'3'-1'281'0,"7"0"-169"0,16 1-62 16,12 2 3-16,20 0 17 15,2 3-4-15,-6-1-12 16,-3 1-3-16,-23 1-21 16,-9-3 7-16,-13 2 25 15,-13 1 3-15,-8-2-1 16,-6 0-13-16,-6 3-28 16,-2-1 0-16,5 4-10 15,2 2-4-15,12 7-12 16,12 0-7-16,8 9 0 15,8 0-7-15,9-2-84 16,2 0-48-16,8-8-127 16,1-3-32-16,2-11 77 15,-1-4 51-15,0-18 138 16,-2-3 76-16,-3-7 103 16,-4-5 42-16,-12 6 92 0,-7 0 4 15,-18 9-45-15,-5 4-16 16,-13 4-75-16,-4 4-26 15,-3 5-36-15,1 1-26 16,6 7-35-16,6 2-14 16,11 9-10-16,4 5 0 15,12 6 6-15,8-1 2 16,12-7 4-16,4-7 1 16,5-9 5-16,-2-5 1 15,-6-11 10-15,-5-3 4 16,-14-7 2-16,-4-2 0 0,-13 1-51 15,-6 2-73-15</inkml:trace>
  <inkml:trace contextRef="#ctx0" brushRef="#br0" timeOffset="76538.7779">6141 16803 888 0,'-3'8'414'15,"2"7"-153"-15,-1 17-145 16,2 5-12-16,-1 4-46 16,-2-4-22-16,-1-11-11 15,-1-6 1-15,2-13 7 16,1-7-7-16,2-13-24 15,3-11-11-15,7-12-25 16,4-6 1-16,10-6 12 16,2 5 3-16,2 8 14 15,2 8 13-15,0 19 16 16,1 7 7-16,-5 18 2 16,-5 11-10-16,-5 14-8 0,-5 6-5 15,-3-3-3-15,3-6 1 16,0-16-57-16,2-10-70 15</inkml:trace>
  <inkml:trace contextRef="#ctx0" brushRef="#br0" timeOffset="76657.1524">6552 16891 1167 0,'-1'5'443'0,"1"6"-335"15,2 0-49-15,4-1-90 16,2-2-354-16</inkml:trace>
  <inkml:trace contextRef="#ctx0" brushRef="#br0" timeOffset="81882.5508">3814 16767 487 0,'-2'-2'296'0,"-5"-4"0"16,-4 3-46-16,-7 4-62 15,-4 5-34-15,-3 5-62 16,1 7-26-16,10 1-34 16,3 1-9-16,16 5-7 15,6-3 3-15,12 0 8 16,9-3 1-16,9-7-5 16,4-4-2-16,0-11-36 15,-3-10-60-15</inkml:trace>
  <inkml:trace contextRef="#ctx0" brushRef="#br0" timeOffset="82689.5068">6595 16952 584 0,'2'0'259'0,"6"3"-82"16,2 0-61-16,7 1 15 16,1 1-11-16,1-2-16 15,1-2-15-15,2-5-29 16,0-4-4-16,-5-12-23 15,1-1-4-15,-16-7-5 16,-3-1-4-16,-15 1-6 16,-9 3 1-16,-7 11 2 15,-4 5-3-15,5 19-1 16,4 7-4-16,11 13-8 16,5 9 2-16,11 6 6 15,4 5 8-15,4 0 10 16,2-1-1-16,2-3-6 15,-1-4-3-15,4-7-57 16,0-6-85-16</inkml:trace>
  <inkml:trace contextRef="#ctx0" brushRef="#br0" timeOffset="83014.238">6977 16879 855 0,'-5'-8'383'0,"-10"-12"-182"15,0 3-36-15,4 5-66 16,2 3-27-16,2 12-40 15,-3 6-9-15,2 13-5 16,2 1-2-16,5 7-5 16,4-1-1-16,11-3 0 15,2-2 2-15,5-11 5 16,1-4 3-16,-2-9 5 16,-3-3-11-16,-4-7-105 15,-3-4-109-15</inkml:trace>
  <inkml:trace contextRef="#ctx0" brushRef="#br0" timeOffset="83116.135">6973 16629 886 0,'-2'-1'428'0,"-1"2"-142"16,2 9-190-16,2 4-49 16,6 13-120-16</inkml:trace>
  <inkml:trace contextRef="#ctx0" brushRef="#br0" timeOffset="83448.2465">7205 16667 950 0,'3'1'412'0,"6"13"-176"0,4 14-100 15,1 27-66-15,1 14-10 16,2 16-40-16,-4-4-5 15,-1-10-3-15,0-10 3 16,-6-16-66-16,-3-7-84 16</inkml:trace>
  <inkml:trace contextRef="#ctx0" brushRef="#br0" timeOffset="83738.7559">7195 16611 954 0,'20'-10'409'0,"19"-5"-218"16,-2 8-63-16,-5 15-68 16,-7 5-21-16,-13 9-25 15,-1 2-2-15,-14-1 6 16,-6 3 2-16,-7-7-9 16,-7-3-18-16,3-8-38 15,8-5-32-15,13-8-17 16,14-2 12-16,15 0 24 15,2 2 31-15,7 9 32 16,-1 5 18-16,-5 6 20 16,-6 2 7-16,-18 6 10 15,-7 1-10-15,-16 3-5 16,-8 6-5-16,-6-10-72 16,-4-5-61-16</inkml:trace>
  <inkml:trace contextRef="#ctx0" brushRef="#br0" timeOffset="84054.8034">7537 16699 989 0,'13'-9'457'0,"17"-2"-198"16,3 8-52-16,-4 16-57 15,-4 11-22-15,-4 15-21 16,-4 6-11-16,-7 8-31 15,1 0-17-15,-6-5-30 16,2-9-3-16,0-18-4 16,-1-6-2-16,2-15-30 15,-2-4-36-15,2-12-60 16,-2-4-23-16,-9-10 0 16,-3-2 32-16,-12 8 56 15,-5 7 25-15,-6 18 44 16,-3 13 10-16,-5 16 2 15,1 4 0-15,8 3-10 16,8-4-77-16</inkml:trace>
  <inkml:trace contextRef="#ctx0" brushRef="#br0" timeOffset="84372.8206">7878 16909 734 0,'4'5'435'0,"6"4"-69"0,-3 4-168 16,-5-2-35-16,-1 0-77 16,-1-6-21-16,-3-4-13 15,3-3-8-15,0 1-15 16,0-1-7-16,10-24-21 15,19-26-1-15,-8 34-7 16,3 5 4-16,-3 16 15 16,-2 9 10-16,-5 18 25 15,-7 6 3-15,-4 8-6 16,-3-5-8-16,0-4 3 16,3-7-56-16</inkml:trace>
  <inkml:trace contextRef="#ctx0" brushRef="#br0" timeOffset="84718.2144">8352 16802 1165 0,'-4'-1'566'0,"-4"-2"-248"0,-3 27-150 16,-2 11-55-16,5 24-78 15,6 6-6-15,3 6 3 16,3-1-1-16,-1-8-5 16,1-6-6-16,1-12-69 15,-2-11-79-15</inkml:trace>
  <inkml:trace contextRef="#ctx0" brushRef="#br0" timeOffset="84868.4721">8345 17011 1240 0,'4'3'431'15,"9"3"-380"-15,6 2-45 16,7-1-2-16,6-1-59 16,8-5-372-16</inkml:trace>
  <inkml:trace contextRef="#ctx0" brushRef="#br0" timeOffset="85121.0181">8793 16895 760 0,'0'13'474'16,"-1"4"-36"-16,-12 11-213 15,-3 3-44-15,-13-2-92 16,-1-3-26-16,-1-5-28 16,-1-12-25-16,11-11-59 15,3-4-36-15,8-17-41 16,5-2 12-16,5-5 50 15,2-2 30-15,11 5 63 16,4 8 22-16,7 13 50 16,3 7 16-16,-2 16 3 15,3 9-8-15,-5 9-40 16,1 3-14-16,-1-7-29 16,-3 2-29-16</inkml:trace>
  <inkml:trace contextRef="#ctx0" brushRef="#br0" timeOffset="85905.2717">9835 16785 656 0,'-8'-3'341'0,"-15"-1"-74"15,-5 3-50-15,-2 2-55 16,-3 3-33-16,10 4-66 16,7 2-28-16,15 2-38 15,11 4-11-15,18 2-1 16,4 0 9-16,7-2 8 0,-6-3 4 15,-6 0-19-15,-2-4-11 16,-15-6-1-16,-4-3-4 16,-14 0 18-16,-10-2 8 15,-7 5 1-15,-4 0 2 16,-5 0 7-16,0 3 8 16,5-3-3-16,9 3-4 15,13 5-3-15,6-2-5 16,12 5 4-16,4 1 6 15,7-3 1-15,7 4 2 0,-3-6-1 16,1-5 2-16,0-2 1 16,-5-6 1-16,4-6 3 15,-6-6 0-15,-1-5 0 16,-3-1 0-16,-7-2 11 16,-1 7 10-16,-3 5 11 15,-4 5-4-15,1 12-17 16,2 8-7-16,2 8-15 15,1 6 6-15,2-2-2 16,5-3-2-16,4-9 1 16,2-2 0-16,-2-12 37 15,1-5 9-15,-4-10 9 16,1-6 5-16,-5-4-33 16,0-1-10-16,-6 2-21 0,-1-1-47 15,2 5-159 1,-2 1-85-16</inkml:trace>
  <inkml:trace contextRef="#ctx0" brushRef="#br0" timeOffset="86288.7659">10497 16849 871 0,'-7'-7'391'0,"-12"-4"-178"16,-6 2-31-16,-4 0-47 16,-1 6-28-16,6 4-50 15,7 4-22-15,7 5-33 16,4 3-5-16,6 2-5 16,6 2 1-16,8 2 7 15,8-4 2-15,-1-3 4 16,-1-4 2-16,1-7-14 15,-6 1-8-15,-9-8-3 16,-3 0-3-16,-12 1 8 16,-7 2 6-16,-12 5 6 15,-1 5 11-15,3 4 23 16,1 6 11-16,12 4 17 16,6 1-4-16,8 2-8 0,8-5-3 15,15-4-16-15,4-2-4 16,8-6-8-16,5-1-14 15,0-4 445-15</inkml:trace>
  <inkml:trace contextRef="#ctx0" brushRef="#br0" timeOffset="86771.6557">10724 16968 544 0,'-2'1'334'16,"1"1"-54"-16,2 5-75 16,-1-7-17-16,0 0-51 15,15 7-22-15,40 9-40 0,-29-17-19 16,3-8-21-16,-4-7-5 16,-8-7-3-16,-2-4-2 15,-15 0-14-15,-4 1-9 16,-18 5-11-16,-7 2-3 15,-1 10-2-15,-5 5 1 16,9 12 4-16,4 11 2 16,6 15 12-16,11 7 8 15,6 13 9-15,6 5 4 16,7-4 2-16,0-2-3 0,4-6-5 16,-5-6-5-16,-2-11-50 15,0-4-66-15</inkml:trace>
  <inkml:trace contextRef="#ctx0" brushRef="#br0" timeOffset="87068.8641">10986 16825 1174 0,'8'2'518'0,"12"11"-228"15,0 15-132-15,0 21-65 16,1 9-17-16,-3 9-17 15,1-4-11-15,-9-3-10 16,-9-7-4-16,-10-8-15 16,-11-7-2-16,-6-15-19 0,-3-8-21 15,5-22-33-15,4-11-11 16,14-18 10-16,8-8 16 16,10-3 29-16,6 0 8 15,10-1 12-15,7 5 13 16,8 0 21-16,0 1 2 15,-3 11-7-15,-10 7-13 16,-12 11-74-16,-4 9 423 16</inkml:trace>
  <inkml:trace contextRef="#ctx0" brushRef="#br0" timeOffset="87755.8273">11652 16843 600 0,'-17'-4'318'0,"-9"-3"-80"15,-7 2-78-15,8 3-37 16,6 4-47-16,7 3-24 15,7 4-35-15,6 3 0 0,11 1 1 16,6-3-2 0,-8-6-3-1,-1 1-2-15,36 8 2 0,-5-4 1 0,-4-9 3 16,-25-5-3-16,-14-2-16 16,-2-1-6-16,-14 5-7 15,-11 0 0-15,-5 9 11 16,-3 3 4-16,8 8 7 15,7 1 0-15,10 3 8 16,8 0 0-16,9-1 9 16,7 1 8-16,13-1 7 15,5-4 1-15,4-7-8 16,7-2-7-16,-7-12-4 16,0-4 0-16,-1-4-1 15,-4-4-1-15,0-7-4 16,-5-1-2-16,-5-5-3 15,-4 2-1-15,-1 11-9 16,-5 5 16-16,-5 11 5 0,-3 6 1 16,0 8 10-16,-1 5-16 15,1 6-7-15,1-2-2 16,4 0 5-16,3-2-25 16,2-2-141-16,4-2-127 15</inkml:trace>
  <inkml:trace contextRef="#ctx0" brushRef="#br0" timeOffset="88038.6209">12343 16872 990 0,'1'6'470'0,"-2"10"-177"16,-7 7-75-16,-8 11-75 16,-7 0-43-16,-6-7-52 15,5-3-15-15,-2-10-8 16,3-8-2-16,4-3-6 15,-4-10-14-15,5-7-23 16,4-2-9-16,5-13-6 16,9 3 6-16,4-4 13 15,8 2 3-15,9 10 18 16,-4 2 10-16,6 14 20 16,-4 8 12-16,-5 17-5 15,2 6-1-15,-6 11-14 16,2 0-7-16,-5-1-8 0,2-3-56 15</inkml:trace>
  <inkml:trace contextRef="#ctx0" brushRef="#br0" timeOffset="88490.6898">12542 16827 892 0,'13'7'412'15,"7"6"-181"-15,-2 15-79 16,-5 2-21-16,-10 5-36 15,-3-1-16-15,-11-7-26 16,-2-1-8-16,-2-11-9 16,2-5-4-16,8-5-5 15,5-9-6-15,5-12-19 16,6-6-7-16,6-14-10 16,1 0-1-16,0 0 10 0,-4 2 3 15,-4 12 2-15,-4 9 0 16,-7 14 11-16,2 9 6 15,0 18 8-15,1 5 5 16,6 1-6-16,0 3-3 16,6-7-5-16,6-4-4 15,9-7-13-15,-1-8-38 16,8-11-148-16,5-9-206 16</inkml:trace>
  <inkml:trace contextRef="#ctx0" brushRef="#br0" timeOffset="88754.8979">13205 16885 502 0,'3'5'369'0,"-1"7"77"16,-11 5-99-16,-2 10-114 16,-6 1-55-16,-6-2-96 15,0-2-21-15,-8-4-16 16,-2-7-5-16,2-13-7 16,5-1-3-16,3-14-7 15,2-5-4-15,6-5-11 16,2-2-6-16,12 2-7 15,6 5-6-15,12 9-7 16,3 1 2-16,5 14 14 16,0 7 7-16,1 12 18 15,-1 7 3-15,-3 2-5 16,-1-1-5-16,-7-6-5 16,-4-4-9-16,-5-6-100 15,-5-6-69-15</inkml:trace>
  <inkml:trace contextRef="#ctx0" brushRef="#br0" timeOffset="88910.654">13027 16590 1481 0,'7'6'546'0,"4"7"-438"15,2 10-44-15,-3 9-44 16,-4 1-9-16,2 4-222 15</inkml:trace>
  <inkml:trace contextRef="#ctx0" brushRef="#br0" timeOffset="89822.6614">13596 17065 1160 0,'2'3'556'15,"3"8"-210"-15,-6-6-179 0,-1 1-42 16,-1 0-61 0,-1-6-58-16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09:24:01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7645 571 0,'-23'-8'321'16,"-29"-4"-46"-16,3 9-70 15,-2 14-97-15,5 11-35 16,9 17-64-16,3 9-16 0,23 14-21 16,11 2-1-16,23 0 11 15,15-7 10-15,17-20 31 16,11-13 22-16,16-19 46 16,1-7 35-16,-11-19 43 15,-9-8 15-15,-30-15 22 16,-17-10-15-16,-25-8-43 15,-15 0-30-15,-21 2-65 16,-8 6-28-16,-14 11-39 16,-1 7-45-16,10 14-137 15,12 7-70-15</inkml:trace>
  <inkml:trace contextRef="#ctx0" brushRef="#br0" timeOffset="137.3733">1716 7785 937 0,'24'4'444'0,"22"4"-207"16,27-1-117-16,5-1-45 15,13-3-177-15,4-2-218 16</inkml:trace>
  <inkml:trace contextRef="#ctx0" brushRef="#br0" timeOffset="615.5499">2615 7838 599 0,'-5'-4'323'0,"-7"-7"-59"15,-8 3-83-15,-3-2-77 16,-1 3-27-16,-3 4-47 16,1 3-22-16,7 8-30 15,6 4-11-15,13 6-6 16,13-1 3-16,13 4 13 15,1-4 9-15,6-2 13 0,-4-2 4 16,-10-6 8-16,-5-4 4 16,-14-1 11-16,-5-1 1 15,-12 2 0-15,-7 0 1 16,-5 4 2-16,-4 1 0 16,3 3-9-16,9 2-5 15,8 5-17-15,7 1 1 16,13 3 12-16,11-1 13 0,5-8 27 15,11-2 4-15,1-9 6 16,-5-2-3-16,-5-4-9 16,-13-1-7-16</inkml:trace>
  <inkml:trace contextRef="#ctx0" brushRef="#br0" timeOffset="1139.1357">2783 7878 551 0,'-1'6'295'0,"-1"9"-31"15,-5 6-208-15,1 2-13 16,2 7-19-16,2-1-1 16,8-1 20-16,1-5 11 15,7-7 27-15,3-5 22 0,6-8 13 16,5-3-1-16,0-11-14 15,-3-6-17-15,-7-4-25 16,-5-2-7-16,-8-3-19 16,-4-1-7-16,-8 9-15 15,-1 4-11-15,0 14-20 16,0 5-5-16,5 10-4 16,1 1 5-16,7 7 9 15,3-4 2-15,7 1 4 16,7 0 17-16,3-11 44 15,4-2 26-15,3-7 59 16,-2-5 13-16,-7-6 2 16,-5-3-15-16,-17-8-38 15,-1-1-27-15,-12 2-155 16,-1 1-139-16</inkml:trace>
  <inkml:trace contextRef="#ctx0" brushRef="#br0" timeOffset="1743.7208">3241 7978 508 0,'7'6'341'0,"7"3"18"15,16 0-152-15,7-1-6 16,10-10-56-16,-2-5-25 15,-7-3-48-15,-6-9-13 16,-11-2-9-16,-9-5 1 16,-12-8-5-16,-6 0-8 0,-17 2-16 15,-6-1-11-15,-9 12-20 16,-3 6-10-16,7 15-15 16,6 14-8-1,13 19-4-15,5 6 2 0,11 20 19 16,5 4 15-16,6 3 20 15,1 1 9-15,1-10 4 16,-4-4-4-16,1-9-3 16,1-5 15-16,0-11-183 15</inkml:trace>
  <inkml:trace contextRef="#ctx0" brushRef="#br0" timeOffset="2191.6595">3927 7957 511 0,'0'-13'357'0,"-5"-12"50"0,-4-1-156 15,-9 1-100-15,-4 6-45 16,-7 8-63-16,-9 9-25 15,7 10-30-15,3 8-5 16,6 11-7-16,14 4-1 16,5-2 0-16,5 0 3 0,10-10 12 15,-6-3 10 1,18-6 17-16,1-6 6 0,3-4 6 16,8-8 0-16,-14-2-3 15,-5-4-1-15,-7-3-3 16,-2-1-1-16,-8-1-6 15,-2 4-4-15,-2 8-18 16,-4 4-11-16,6 12-11 16,2 2-2-16,7 9 12 15,4-2 9-15,10-1 25 16,0 1 16-16,0-9 26 16,-2-1 6-16,-2-5-4 15,0-5-5-15,-6-5-12 16,-1-4-50-16,-4-7-391 15</inkml:trace>
  <inkml:trace contextRef="#ctx0" brushRef="#br0" timeOffset="2307.7845">4045 7645 1409 0,'-4'-1'545'16,"0"3"-407"-16,5 6-75 15,4 9-145-15,9 5-253 16</inkml:trace>
  <inkml:trace contextRef="#ctx0" brushRef="#br0" timeOffset="2530.7713">4288 7742 1262 0,'1'4'520'16,"-1"2"-297"-16,0 24-110 15,2 10-18-15,2 18-36 16,3 9-24-16,-2 5-16 16,0 1-5-16,-1-4-2 15,-4-2 1-15,-2-8-4 16,2-6 2-16,-1-14-65 16,1-10-89-16</inkml:trace>
  <inkml:trace contextRef="#ctx0" brushRef="#br0" timeOffset="2667.7203">4321 8063 1399 0,'4'-7'536'0,"8"-7"-406"0,6 1-74 0,8 9-73 16,7 1-90-1</inkml:trace>
  <inkml:trace contextRef="#ctx0" brushRef="#br0" timeOffset="3015.3269">4879 7790 561 0,'-10'-10'390'0,"-19"-9"51"15,-3 2-189-15,-7 6-110 16,-1 6-49-16,8 5-61 15,3 5-20-15,14 6-23 16,6 1-8-16,13 6-4 16,6-1 2-16,7 3 12 15,12-2 7-15,1-6 8 16,0-3 5-16,-5-7 6 16,-11 2-1-16,-14-2-8 15,-9 1-5-15,-18 3-6 16,-5 1-3-16,-6 6 6 15,4 2 7-15,9 8 23 0,7 1 14 16,19 4 28-16,9-4 9 16,16-4-1-16,11-6-11 15,9-4-25-15,3-8-4 16,7-3-250-16</inkml:trace>
  <inkml:trace contextRef="#ctx0" brushRef="#br0" timeOffset="3899.3804">5629 7815 749 0,'-6'11'311'15,"-2"8"-172"-15,0 11-90 16,2 6-2-16,8-3-18 16,6 1-1-16,11-12 2 15,3-5 6-15,2-10 24 16,-1-7 8-16,-2-9 1 16,-4-10-3-16,-3-5-19 0,-3-5-10 15,-7 0-14-15,-4 5-9 16,-4 13-31-16,1 6-11 15,-2 19-12-15,4 10 1 16,6 6 18-16,3 5 7 16,11-6 12-16,4-5 3 15,1-9 11-15,-3-8 6 16,-3-10 35-16,-7-5 11 0,-3-10 5 16,0-4-1-16,2-10-31 15,-1-9-14-15,10 1-21 16,6 0-7-16,6 10 7 15,5 11 5-15,2 18 37 16,-5 8 15-16,-10 18 11 16,-4 5 17-16,-19 5 8 15,-9 5-2-15,-10-6-17 16,-1-6-20-16,4-10-151 16</inkml:trace>
  <inkml:trace contextRef="#ctx0" brushRef="#br0" timeOffset="4402.605">6928 7781 991 0,'-9'8'406'0,"-17"13"-262"16,3 10-54-16,0 12-74 15,5 2-16-15,20 4-14 16,5-4 7-16,17-16 35 15,8-6 25-15,3-15 52 16,2-9 23-16,-11-11 26 16,-7-8-7-16,-18-7-34 15,-9-4-26-15,-14-4-61 0,-2 5-47 16,-3 7-130-16,4 5-114 16</inkml:trace>
  <inkml:trace contextRef="#ctx0" brushRef="#br0" timeOffset="4676.194">7144 7927 621 0,'-3'2'350'16,"1"3"-26"-16,1 7-232 15,1-1-39-15,0 10-29 16,6 3-5-16,5 0-1 15,5 0 5-15,13-10 26 16,3-1 17-16,4-11 48 16,-1-1 26-16,-8-4 16 15,-6-10-8-15,-14 1-35 16,0-1-27-16,-12-2-84 16,-1 0-67-16,-6-5-208 15,-3-4-198-15</inkml:trace>
  <inkml:trace contextRef="#ctx0" brushRef="#br0" timeOffset="4747.7819">7285 7776 619 0,'1'-1'325'0,"1"0"-115"0,2 1-148 15</inkml:trace>
  <inkml:trace contextRef="#ctx0" brushRef="#br0" timeOffset="5066.3841">7674 7869 773 0,'-6'-8'455'0,"-11"-7"-34"16,-4 5-167-16,-5 4-124 15,-2 7-51-15,0 12-64 16,3 6-20-16,3 9-20 15,8 6-2-15,11 7-1 16,4 0 4-16,18-6 10 16,0-3 7-16,8-12 11 15,2-4 9-15,1-11 37 16,1-3 19-16,-12-7 39 16,-5-5 7-16,-18-3-25 15,-11-5-18-15,-9 1-56 16,0-4-67-16,1 2-231 15</inkml:trace>
  <inkml:trace contextRef="#ctx0" brushRef="#br0" timeOffset="5201.6473">7734 7881 1140 0,'26'2'481'0,"25"-2"-293"0,3 1-50 16,-11-3-90-16,1-5-19 15,-3 0-176-15</inkml:trace>
  <inkml:trace contextRef="#ctx0" brushRef="#br0" timeOffset="5350.3358">7904 7896 936 0,'3'20'413'16,"-1"12"-215"-16,5 4-77 15,0 2-36-15,1-7-35 16,8 0-100-16</inkml:trace>
  <inkml:trace contextRef="#ctx0" brushRef="#br0" timeOffset="5604.3204">8083 7959 987 0,'2'3'458'0,"3"9"-175"0,-3 2-76 16,-2 4-81-16,-3 1-33 16,2-10-54-16,1 1-19 15,5-9-24-15,6-5-23 16,6-6-22-16,2-4-3 16,4-2 12-16,0 1 17 15,-3 5 19-15,-1 3-3 16,-6 12-5-16,-3 5 1 0,-5 8 3 15,-5 2 4-15,0 3 4 16,1 3 43-16,2-3-491 16</inkml:trace>
  <inkml:trace contextRef="#ctx0" brushRef="#br0" timeOffset="5814.0634">8412 7836 1077 0,'-5'7'499'16,"-1"6"-155"-16,5 21-235 15,-1 10-14-15,5 13-5 16,-7-2-3-16,5 8-22 16,2-3-4-16,2 1-30 15,13 0-17-15,-3-13-14 0,-1-10-70 16</inkml:trace>
  <inkml:trace contextRef="#ctx0" brushRef="#br0" timeOffset="5960.7939">8407 8034 1244 0,'8'-2'518'0,"8"-1"-302"0,13-1-139 16,7-2-27-16,4 4-56 15,3-1-85-15</inkml:trace>
  <inkml:trace contextRef="#ctx0" brushRef="#br0" timeOffset="6183.85">8851 7978 848 0,'3'7'416'0,"3"11"-129"15,-5 2-33-15,-9-6-52 16,-4 2-22-16,-9-5-55 15,-2-5-34-15,-8-6-49 16,1-3-14-16,0-12-21 16,3-3-7-16,10-1-11 15,4 0-9-15,14 8-7 16,6 2-4-16,13 11-5 16,5 4 13-16,5 11 18 15,0 4 6-15,-5 5 9 0,3 3 2 16</inkml:trace>
  <inkml:trace contextRef="#ctx0" brushRef="#br0" timeOffset="6579.6883">9420 7886 1083 0,'21'-2'446'0,"28"-1"-290"0,9 3-30 15,6 0-59-15,-3 0-25 16,-15 0-3-16,-7 1-58 15,-15-2-273-15</inkml:trace>
  <inkml:trace contextRef="#ctx0" brushRef="#br0" timeOffset="6726.9425">9674 7883 1015 0,'-2'11'400'0,"-4"14"-254"15,6 5-33-15,8 3-28 16,2 2-16-16,7-6-35 15,-1 0-10-15,-1-7-99 16,4-2-139-16</inkml:trace>
  <inkml:trace contextRef="#ctx0" brushRef="#br0" timeOffset="6966.8363">10056 7972 634 0,'-12'0'369'0,"-18"-5"-22"16,0 5-206-16,3 10-99 16,-3 1-33-16,11 8-32 15,8 4-5-15,12 2 2 0,11-1 4 16,14-3 34-16,3-6 28 16,3-9 80-16,0-4 40 15,-9-5 39-15,-6-5-7 16,-12-6-57-16,-6-4-36 15,-9-2-86-15,-2-1-88 16</inkml:trace>
  <inkml:trace contextRef="#ctx0" brushRef="#br0" timeOffset="7640.4637">11138 7622 797 0,'-9'-2'408'16,"-9"2"-132"-16,-19 5-123 15,-7 2-52-15,0 5-56 16,8-1-22-16,17 2-32 16,12 1-13-16,16 1-6 15,12-2 2-15,17 0 9 16,4 1 7-16,6 0 7 15,-4-2 2-15,-13 3 3 16,-7-1 2-16,-18 2 15 16,-12 1 12-16,-17-2 8 15,-5 2 0-15,-3 0-14 16,3-1-13-16,6 4-10 16,3-6-1-16,5-2-1 15,2 4-3-15,7-3-4 16,1 6-1-16,3-1 0 15,0 1 0-15,1-2 10 16,0-1 12-16,5-3 23 0,3-1 6 16,7 1 4-1,5-7-7-15,14-2-22 0,4-2-64 16,6-2-296-16</inkml:trace>
  <inkml:trace contextRef="#ctx0" brushRef="#br0" timeOffset="8120.452">11361 7867 775 0,'-1'7'354'0,"-1"15"-166"16,2 3-34-16,2 9-43 16,1 4-27-16,-2-9-25 15,1 1-14-15,-2-12-14 16,0-6-1-16,3-8 14 0,-3-5 6 15,0-9 3-15,0-8-2 16,-4-9-21-16,1-6-12 16,1-1-14-16,3-1-7 15,6 8-13-15,3 5-4 16,5 8-3-16,1 5-2 16,4 9 7-16,0 2 2 15,1 7 4-15,2 3 4 16,-7 3 3-16,-1 2 1 0,-4 4 2 15,-5 1-2-15,-2-2 4 16,-3 5 0-16,-1-5 2 16,3 3-15-16,-2-1-210 15</inkml:trace>
  <inkml:trace contextRef="#ctx0" brushRef="#br0" timeOffset="8508.4115">11875 7901 731 0,'-4'-11'361'0,"-11"-7"-134"16,-4 4-52-16,-2 10-96 16,-7 4-29-16,7 11-38 15,7 2-12-15,4 5-12 16,10 6-4-16,5 0 2 0,-4-2 5 15,7-2 10-15,5-9 7 16,3-4 6-16,1-1 5 16,1-7 5-16,-6-1 3 15,-7-4-4-15,-3-2-7 16,-10 0-13-16,-6-1-6 16,-8 5-7-16,-1 5 1 15,3 6 4-15,-1 5 5 0,7 0 3 16,6 1 3-16,5 7 6 15,3-3-3-15,12 4 1 16,3-4 1-16,11-1-3 16,6-2 0-16,8-8-44 15,4-1-61-15,7-7-207 16</inkml:trace>
  <inkml:trace contextRef="#ctx0" brushRef="#br0" timeOffset="8794.399">12186 8030 484 0,'-2'-6'344'0,"2"-8"16"15,-4 4-72-15,-8 3-128 16,1 0-60-16,-3 12-75 16,0 0-25-16,5 13-16 15,3 1-3-15,2-3 13 16,6 3 9-16,4-3 24 16,6-3 15-16,1-1 23 15,2-4 20-15,-5-10 24 0,-2-3-1 16,-5-12-17-16,-4-4-16 15,-1-7-14-15,-6-9-1 16,-4-13-1-16,-3-10-3 16,-3-10-28-16,4-1-12 15,7 12-18-15,5 9-11 16,12 15-16-16,6 8-8 16,10 17-58-16,1 6-51 0,8 11-249 15</inkml:trace>
  <inkml:trace contextRef="#ctx0" brushRef="#br0" timeOffset="9006.7916">12405 8021 633 0,'4'-5'429'16,"1"0"-10"-16,1 8-182 15,-2 1-50-15,-1 12-88 16,-2 2-33-16,-2 1-27 16,-1 7-14-16,-5-2 3 15,1-1-62-15,3-4-248 16</inkml:trace>
  <inkml:trace contextRef="#ctx0" brushRef="#br0" timeOffset="9132.6246">12405 7773 1113 0,'1'-4'449'0,"1"-3"-286"15,3 7-134-15,4 5-209 16</inkml:trace>
  <inkml:trace contextRef="#ctx0" brushRef="#br0" timeOffset="9431.8864">12814 8049 832 0,'-11'-10'394'0,"-11"-12"-163"16,-3-2-50-16,-3 2-86 15,4 6-33-15,3 13-48 16,0 3-13-16,2 14-12 15,3 6 0-15,5 5-1 16,10 8 1-16,9-2 16 16,8-5 18-16,11-6 58 15,0-8 25-15,9-7 40 0,-7-5 2 16,-1-6-27 0,-5-6-16-16,-9-3-40 0,-3-4-45 15,-13-2-170-15,-4 4-142 16</inkml:trace>
  <inkml:trace contextRef="#ctx0" brushRef="#br0" timeOffset="9599.7946">13103 8115 1496 0,'4'6'621'0,"6"4"-374"16,-7 2-84-16,-4-1-119 15,-4 1-10-15,-10 2-51 16,5 3-66-16</inkml:trace>
  <inkml:trace contextRef="#ctx0" brushRef="#br0" timeOffset="10285.9075">13635 7992 463 0,'-4'-5'327'0,"-12"-6"64"16,-9-3-139-16,-9 6-85 15,-7 4-49-15,1 8-79 16,7 7-26-16,11 11-30 0,7 3-3 16,15 7-1-16,7-1 7 15,23-6 11-15,8-3 5 16,9-11 11-16,5-4 5 16,-15-7 9-16,-6-5 4 15,-15-7 7-15,-8 1 0 16,-8-2-7-16,-7 3-10 15,-6 5-14-15,-3 5-7 16,-1 8-2-16,0 9-2 0,11 10 3 31,4-15-1-31,-1 2-2 0,-2 45 3 0,7 7 2 16,8-3 4-16,6-29-50 16,1-9-95-16</inkml:trace>
  <inkml:trace contextRef="#ctx0" brushRef="#br0" timeOffset="10560.4367">13963 8024 893 0,'-15'-8'435'16,"-13"-6"-171"-16,2 12-128 0,0 2-48 15,4 8-62-15,2 3-21 16,9 8-21-16,4 3-5 16,10-2 8-16,6 4 16 15,7-7 41-15,7-5 21 16,3-5 29-16,2-7-1 16,0-3-13-16,-5-5-12 15,1-5-27-15,-4-2-59 16,-8 0-309-16</inkml:trace>
  <inkml:trace contextRef="#ctx0" brushRef="#br0" timeOffset="10873.4154">14113 8147 991 0,'13'-1'483'16,"12"0"-213"-16,3-4-55 15,-1-2-48-15,1-1-64 16,-6-4-27-16,-5-2-32 16,-6 1-7-16,-11-5-15 15,-7 4-8-15,-14-5-17 16,-3 1-13-16,-1 4-14 16,0 2 3-16,10 14-6 15,-1 7 1-15,1 12 7 16,5 4-5-16,1 11 7 15,3 3 2-15,4 10 9 0,-1 4 4 16,3 1 8-16,5-5 6 16,5-7 3-16,-1-10 1 15,9-13-156-15</inkml:trace>
  <inkml:trace contextRef="#ctx0" brushRef="#br0" timeOffset="11368.7485">14403 7925 1166 0,'20'-1'483'0,"25"1"-289"15,0-1-31-15,-3 6-62 16,-5 3-24-16,-13-1-37 15,-6 0-11-15,-11-2-14 16,-7-4-5-16,-2 2-5 16,-1 0-4-16,2-3-17 15,0 0-9-15,-6 0-16 16,-13 1-5-16,-32 8 12 16,32-1 8-16,2 11 10 15,1 0 2-15,9 5 2 0,7 1-1 16,8-3 7-16,8 1 5 15,11-5 12-15,0-4 8 16,0-11 14-16,-1-4 3 16,-4-10-2-16,2-3-4 15,-1-6-8-15,1-3-2 16,3-2-4-16,-5-1-2 16,-7 2-7-16,-3 9-5 0,-11 8-15 15,-2 4-3-15,0 14-2 16,-1 2 3-16,3 8 10 15,0 5 2-15,3-5 3 16,4 3 1-16,0-3-17 16,1-7-57-16,-2-4-269 15</inkml:trace>
  <inkml:trace contextRef="#ctx0" brushRef="#br0" timeOffset="11500.7918">14787 7731 1113 0,'-3'-8'501'16,"-6"-8"-223"-16,9 12-222 16,6 4-50-16,8 12-104 15,3 4-153-15</inkml:trace>
  <inkml:trace contextRef="#ctx0" brushRef="#br0" timeOffset="11812.9222">15197 8078 778 0,'-5'-8'421'0,"-8"-6"-99"16,0-1-62-16,-7-1-103 15,-1 2-40-15,-2 5-64 16,-4 6-25-16,1 8-34 15,4 10-9-15,3 8-6 16,8 3 1-16,13 3 6 16,5-2 2-16,17 1 21 15,3 0 18-15,4-11 32 16,2-2 22-16,-5-15 24 16,-1-5-1-16,-11-12-14 15,-6-6-18-15,-11-6-131 16,-7-3-96-16</inkml:trace>
  <inkml:trace contextRef="#ctx0" brushRef="#br0" timeOffset="12342.4136">15553 7654 769 0,'6'-4'402'0,"9"1"-141"15,-3 3-60-15,-2 13-107 16,-3 5-25-16,-6 12 4 16,-4 4-2-16,-6 7-11 15,0 6-11-15,-2 1-27 16,12-2-6-16,3-11-5 16,5-5 0-16,5-10 4 15,-3-6 3-15,0-7 8 16,-2-6 6-16,-3-2 6 15,-5-7-2-15,-1 3-16 16,-2 2-15-16,-4 1-24 16,5 2-5-16,-1 0-5 15,0 9 2-15,0 20 10 0,0 48 2 16,-1-34 6-16,-3 5 5 16,-3-3 7-16,0-3 6 15,-4-7 11-15,1-10 5 16,-3-16 8-16,-4-5 1 15,3-14-20-15,0-2-37 16,6-5-189-16</inkml:trace>
  <inkml:trace contextRef="#ctx0" brushRef="#br0" timeOffset="12690.3594">15930 8228 474 0,'2'2'347'0,"1"-2"18"16,-3 1-83-16,0-1-21 16,0 0-46-16,0-1-27 15,0 1-39-15,0 0-20 16,0 0-36-16,0 0-16 16,0 0-35-16,0 0-15 15,0 0-16-15,0 0 14 16,0 0-75-16</inkml:trace>
  <inkml:trace contextRef="#ctx0" brushRef="#br0" timeOffset="14418.7916">2284 8711 609 0,'-1'-7'359'0,"-9"-2"-52"16,-9-3-51-16,-13-3-98 16,-7 4-28-16,-4 1-43 15,2 0-28-15,-2 8-44 0,8 4-17 16,8 10-26-16,5 5-11 15,24 6-6-15,6 1 2 16,17 1 14-16,7-4 10 16,6-1 17-16,-4-4 3 15,-1-4 6-15,-5-3 2 0,-15-6 11 16,-1 1 6-16,-18-2-6 16,-8 3-6-16,-16-1-12 15,-7 2-6-15,-6 9-3 16,-3 2 2-16,8 10-6 15,4 3-5-15,12 2-3 16,9-1-3-16,19-1-3 16,9 1 2-16,18-7 6 15,8-4 5-15,5-9 11 16,0-9 4-16,2-4 9 16,-2-9 4-16,-4-6 13 15,-5-1 3-15,-10-10 6 16,0 1-3-16,-10-3 13 15,-1 2 8-15,-9 8 21 16,-4 6 4-16,-5 15-36 16,-1 10-16-16,-2 12-33 15,4 8-8-15,2 1 7 16,5 0 2-16,6-3 17 0,-3-5-58 16,-2-6-139-16,-1-4-197 15</inkml:trace>
  <inkml:trace contextRef="#ctx0" brushRef="#br0" timeOffset="14538.6623">2343 8641 1050 0,'1'-6'420'0,"0"-7"-275"0,7 14-99 16,3 8-110-16</inkml:trace>
  <inkml:trace contextRef="#ctx0" brushRef="#br0" timeOffset="14738.0204">2497 8943 1030 0,'7'15'506'16,"10"14"-201"-16,0-4-137 16,2-1-48-16,3-5-67 15,3-8-18-15,-4-11-1 16,4-4 2-16,-1-7 4 15,-6-7-1-15,-2-1-2 16,-3-4-33-16,-4-8-139 16,2 1-125-16</inkml:trace>
  <inkml:trace contextRef="#ctx0" brushRef="#br0" timeOffset="15165.9424">3067 8949 1047 0,'-5'5'431'0,"-4"8"-268"16,-5 2-60-16,-5 5-62 15,-4-1-17-15,-4-2-19 16,5 1-47-16,-1-12-101 16,5-6-52-16,4-11-69 15,5-4 35-15,9-4 85 16,3-1 48-16,13 2 67 15,3 1 44-15,3 14 76 16,-4 3 26-16,2 15 59 16,-3 9-9-16,1 2-17 15,3 2-8-15,1 0-39 16,6-7-20-16,2-9-30 16,3 0-10-16,-1-13 18 15,-4-7 8-15,-5-6-4 16,-4-6 0-16,-4 0-27 15,-2 0-6-15,-6-3-4 16,-2 0-2-16,-4 7-8 16,-1 2-11-16,1 16 4 0,0 9 5 15,3 7 5-15,0 5 6 16,3 5-9-16,4 3-8 16,3-5-42-16,1 2-25 15</inkml:trace>
  <inkml:trace contextRef="#ctx0" brushRef="#br0" timeOffset="15751.9049">4096 8983 827 0,'2'13'320'16,"-1"15"-202"-16,-7-2-51 0,9 6-9 15,-3-5-8-15,0-13-15 16,6-3 2-16,-8-13 10 16,0-5-23-16,2-11-41 15,-2-6-19-15,2-9-26 16,3-3 16-16,5 2 23 16,6 3 2-16,13 10 14 15,3 4 10-15,10 17 40 16,0 5 18-16,-7 17 10 15,-4 6-3-15,-13 5-21 16,-7 3-9-16,-5-1-15 16,-1-3 6-16,5-4-139 15,4-3-315-15</inkml:trace>
  <inkml:trace contextRef="#ctx0" brushRef="#br0" timeOffset="16183.6905">4660 9059 686 0,'-6'-9'427'0,"-7"-11"-23"16,-9-1-170-16,-6-1-42 15,-7-3-74-15,1 8-34 16,4 10-60-16,7 7-17 16,11 14-31-16,3 6-6 15,16 5-5-15,3-2 1 16,10-2 21-16,10-6 7 15,6-9 9-15,2-2 3 16,-1-8-2-16,-6-8-10 0,-10-8-15 16,-3-4-12-16,-10-15-2 15,4-7 12-15,-3-9 14 16,2-8 15-16,8 13 32 16,0 6 11-16,1 22 7 15,3 15-5-15,5 22-28 16,-2 14-12-16,9 23-5 15,-5 9-1-15,0 7 4 16,-3-1 1-16,-8-15 1 16,-2-12 2-16,-17-16 22 15,-3-4 14-15,-13-12 17 16,-14-7 1-16,-18-9-20 16,-4-4-17-16,-4 1-54 15,3 2-40-15,25 2-103 0,12 2-115 16</inkml:trace>
  <inkml:trace contextRef="#ctx0" brushRef="#br0" timeOffset="16460.7187">5171 8929 527 0,'-1'-1'311'0,"-5"-3"-33"15,0 7-83-15,-2 7-67 16,0 3-29-16,6 11-26 16,2-1-1-16,10 2 13 15,9-2 7-15,9-10 25 16,9-4 13-16,5-4 5 16,-4-7 3-16,-7-10-9 15,-4 2-13-15,-15-11-29 16,-7 0-24-16,-11-1-91 15,-7 0-83-15,-7 9-385 16</inkml:trace>
  <inkml:trace contextRef="#ctx0" brushRef="#br0" timeOffset="16668.3524">5460 8832 1219 0,'0'0'527'0,"3"11"-276"0,6 13-91 16,-3 20-99-16,3 10 2 16,-5 6-14-16,-4 3-13 15,-1 6-18-15,-1 5-6 16,3 6-5-16,-1-5 3 0,2-18-30 16,2-11-41-16,-5-24-219 15</inkml:trace>
  <inkml:trace contextRef="#ctx0" brushRef="#br0" timeOffset="16799.5718">5538 9098 1335 0,'9'-2'467'0,"13"-5"-408"15,9 5-65-15</inkml:trace>
  <inkml:trace contextRef="#ctx0" brushRef="#br0" timeOffset="17158.5064">6036 8853 1148 0,'-13'-9'476'15,"-10"-10"-296"-15,-1 8-64 16,-1 7-83-16,4 5-20 15,2 9-25-15,3 3-11 16,11 10-8-16,5 3-1 16,7 0 7-16,8 1 8 15,7-4 13-15,-5-5 4 16,8-1 8-16,-1-2 1 0,-10-13 7 16,1 1-2-16,-11-3-29 15,-7-7-31-15,-10 7-19 16,-10-4 0-16,0 8 22 15,-1 6 26-15,-2-2 12 16,11 12 5-16,2-10 18 16,5 5 9-16,17 3 6 15,2-3-3-15,11 1-12 16,7-4-5-16,-2-8-45 16,4-4-123-16</inkml:trace>
  <inkml:trace contextRef="#ctx0" brushRef="#br0" timeOffset="17456.8738">6128 8828 584 0,'17'-13'347'0,"13"-9"-55"15,7 10-44-15,0 8-9 16,1 5-48-16,-6 5-41 16,-3 18-41-16,-5 6-6 15,-5 18-12-15,1 3-1 16,-6 1-11-16,0-1-17 15,-1-13-26-15,-4-5-14 16,3-10-9-16,-2-8-1 16,-2-10 5-16,1-5 12 15,-5-8-8-15,-5-3-23 16,-13-6-53-16,-6 1-19 0,-6 7-8 16,-3 1 17-16,-1 8 41 15,-5 5 0-15,1 6 11 16,2-2 10-16,12 4-154 15,7-5-124-15</inkml:trace>
  <inkml:trace contextRef="#ctx0" brushRef="#br0" timeOffset="17860.4314">6883 8879 657 0,'-7'-5'322'0,"-9"-8"-108"0,-1 5-44 16,-3 9-53-16,0 4-15 16,3 6-25-16,1 2-7 15,7 1-28-15,6 1-15 16,9 2-16-16,6-3-5 15,6-2 5-15,-1-2 6 16,-2-10-28-16,-3 0-39 16,-9-4-82-16,-3 2-60 0,-12-2-13 15,-6 4 40-15,-8 5 136 16,-3 1 85-16,4 7 105 16,3-1 14-16,10 6-28 15,7 0-15-15,11 3-46 16,8-1-6-16,15-1-13 15,5 1-11-15,1-10-10 16,0-3-9-16,-6-8-85 16,-4-9-89-16</inkml:trace>
  <inkml:trace contextRef="#ctx0" brushRef="#br0" timeOffset="17952.7766">6880 8734 720 0,'-11'-22'360'16,"-7"-17"-72"-16,6 18-232 15,10 9-142-15</inkml:trace>
  <inkml:trace contextRef="#ctx0" brushRef="#br0" timeOffset="18100.9417">7019 8896 864 0,'17'24'444'16,"20"26"-144"-16,-3 0-56 15,-12-14-102-15,-11-7-36 16,-11-9-9-16,-11-4-2 15,-16-7-8-15,2-4-4 16,-12-7-100-16,9-4-94 0</inkml:trace>
  <inkml:trace contextRef="#ctx0" brushRef="#br0" timeOffset="19199.7877">7955 8889 929 0,'9'0'401'0,"11"5"-219"16,-3 10-84-16,-6 12-61 15,-7 6-14-15,-10 3-6 16,-11-3 3-16,1-3 0 15,-2-3-2-15,0-12-15 16,8-2-3-16,2-12-3 16,1-4-5-16,10-7 7 15,7-4 0-15,2-9-1 16,7 2 3-16,-2-3 11 16,-2 4 5-16,-2 8 17 15,-4 0 11-15,-6 10 6 0,-3 0-4 16,-4 6-15-16,3-4-11 15,-1 0-17-15,0 12-2 16,11 33-2-16,10-28 0 16,15 1 2-16,4-6 2 15,7-3-8-15,2-2-21 16,-8-7-61-16,-4-2-19 16,-2-1-9-16,-2-4 20 0,-2-5 59 15,-4 1 18-15,5-4 17 16,-2 4 2-16,-3 5 32 15,-2 4 16-15,-15 2 29 16,-4 4 12-16,-11 6-9 16,-5 2-11-16,-9 4-20 15,-5-2-10-15,-2-4-17 16,6 3-4-16,0-11-2 16,-1-3 0-16,8-7-7 15,-1-6-4-15,9-1-10 16,7-4-8-16,6 2-5 15,1-1-2-15,5 2-1 16,4 6 2-16,-6 7-3 16,4 5-1-16,-3 14 0 15,2 4 1-15,6 5 12 16,1 1 11-16,11-1 9 16,4-5 5-16,4-7-1 0,4-5-4 15,-6-9 8-15,-5-2 4 16,-4-10 5-16,-6-3 2 15,-5-4-5-15,-2-3-3 16,-7 1-1-16,2 1 1 16,-5 6 5-16,-3 8 4 15,2 3-4-15,-8 7-3 16,4 7-3-16,4 7-3 16,-1 7 17-16,6 3 6 0,3 1-2 15,-6-9-5-15,1 0-14 16,3-1 19-16,0-6-10 15</inkml:trace>
  <inkml:trace contextRef="#ctx0" brushRef="#br0" timeOffset="32412.7073">9847 8980 450 0,'3'0'259'0,"-1"4"-7"16,-2 6-60-16,-8 9-48 15,-4 10-18-15,-10-1-38 16,-9 2-27-16,-7-5-23 0,-5-8-5 16,3-4-10-16,2-5-4 15,11-11-8-15,1-7-3 16,9-7-5-16,6-1-2 15,7-1-2-15,9-2 0 16,11 6 10-16,4 3 14 16,5 6 23-16,1 4 3 15,1 9-1-15,-1 6-10 16,-3 10-18-16,0 1-1 0,-5 0-9 16,4 1-73-16</inkml:trace>
  <inkml:trace contextRef="#ctx0" brushRef="#br0" timeOffset="32712.9055">10003 9130 408 0,'7'8'206'0,"2"4"-70"16,1 2-44-16,-2 0-40 15,-4-8 12-15,-2-3 61 16,-3 0 29-16,0-5 17 16,0 1-16-16,-1 0-54 15,-1-12-21-15,-4-39-15 16,13 27-11-16,6 4-17 16,5 3-11-16,1 8-26 0,3 10-6 15,3 10-10-15,-1 7 0 16,0 7 10-16,1 3 6 15,-8 1-13-15,-2-2-64 16</inkml:trace>
  <inkml:trace contextRef="#ctx0" brushRef="#br0" timeOffset="33017.3141">10585 9107 902 0,'-9'-12'399'0,"-13"-11"-201"16,-4 1-52-16,-1 2-71 16,-3 8-28-16,0 6-38 15,2 11-12-15,2 12-16 16,2 5-3-16,14 4 8 15,4 1 5-15,12-3 32 16,8-3 23-16,11-4 34 16,4-7 13-16,8-6-10 15,0-4-16-15,-1-2-24 0,-3-2-9 16,-9 1-180-16</inkml:trace>
  <inkml:trace contextRef="#ctx0" brushRef="#br0" timeOffset="33260.5184">10758 9017 981 0,'1'-7'527'0,"2"-12"-135"0,-3 11-198 15,2 8-63-15,1 13-92 16,2 12-25-16,-3 16-16 15,-3 2 4-15,-4 16 3 16,-3 3-1-16,5 9 0 16,-1-1 2-16,4-13-45 15,1-9-46-15,7-17-168 16</inkml:trace>
  <inkml:trace contextRef="#ctx0" brushRef="#br0" timeOffset="33402.6083">10787 9154 664 0,'11'-1'268'16,"21"1"-164"-16,11 1-93 16</inkml:trace>
  <inkml:trace contextRef="#ctx0" brushRef="#br0" timeOffset="33672.9995">11297 9094 716 0,'-10'-11'364'0,"-9"-7"-105"16,-5 0-66-16,0 1-85 15,-2 8-32-15,-4 7-47 16,0 5-18-16,0 9-17 15,5 3-4-15,15 10 1 16,9-2 6-16,19 4 33 16,9-5 19-16,10-8 29 15,3-4 6-15,-5-8-14 16,-4-2-10-16,-10-6-11 16,-5 0 7-16,-1-8-138 15,-4-1-182-15</inkml:trace>
  <inkml:trace contextRef="#ctx0" brushRef="#br0" timeOffset="33903.3648">11390 9067 1031 0,'5'4'443'16,"6"4"-245"-16,2 2-51 15,5 6-67-15,-2 2-30 16,0 0-30-16,1-2 1 0,1-4 18 15,-2-4 17-15,5-6 44 16,-1-2 11-16,2-10 1 16,4-2-7-16,-3-7-38 15,0-2-14-15,-9-1-27 16,1 0-109-16,-3 6-329 16</inkml:trace>
  <inkml:trace contextRef="#ctx0" brushRef="#br0" timeOffset="34418.8063">11855 9009 691 0,'-5'-5'381'0,"-1"-2"-74"0,-2 6-114 15,0 9-114-15,0 6-38 16,-3 8-41-16,5 4-6 16,6 3 3-16,5-1 4 15,9-5 17-15,3 0 13 16,6-9 22-16,1-5 8 0,4-8 12 15,-4-4 0 1,-3-8-10-16,-3-4-6 0,-5-3-19 16,-2-1-8-16,-8 0-9 15,-3 3-5-15,-3 5-8 16,-8 7-6-16,7 1-24 16,-3 7-7-16,5 3-4 15,5 2 1-15,0 8 20 16,9-1 8-16,4 2 25 15,4-2 15-15,6-6 33 16,-3-1 17-16,4-6 12 16,-7-2 2-16,-4-4-16 15,-1-6-14-15,-6-7-23 16,0-2-12-16,-3-3-11 16,2 1-37-16,0 8-128 15,-6 0-82-15</inkml:trace>
  <inkml:trace contextRef="#ctx0" brushRef="#br0" timeOffset="34658.7606">12348 8954 958 0,'3'-1'466'0,"2"-1"-178"0,0 16-150 16,1 6-53-16,-5 19-40 15,-1 2-5-15,-7 9-16 16,2 5-5-16,0 6-7 16,4 7 1-16,1 0-4 15,3-7 1-15,0-14 2 16,-1-12 0-16,-1-13-43 16,-1-12-80-16</inkml:trace>
  <inkml:trace contextRef="#ctx0" brushRef="#br0" timeOffset="34811.6218">12375 9199 865 0,'13'-4'421'0,"15"-6"-152"0,7 2-110 15,9 3-98-15,0 3-54 16</inkml:trace>
  <inkml:trace contextRef="#ctx0" brushRef="#br0" timeOffset="35217.2838">12932 9003 714 0,'-9'-6'385'0,"-15"-9"-88"16,-4 2-84-16,-5 10-118 15,-2 1-37-15,8 8-54 16,7 9-11-16,9-1-11 16,8 5-2-16,7-2 4 15,6 1 5-15,7-1 9 16,4-5 3-16,2-4 7 15,-4-3 1-15,-1-2 3 16,-7 2 2-16,-11-5-16 16,-4-1-6-16,-16-3-4 15,-5 0-3-15,-5 3 11 16,1 1 2-16,9 2 0 0,8 7 2 16,7 2 10-16,5 1 8 15,6 3 11-15,3 0 1 16,5-1-1-16,8-1-5 15,4-6 2-15,4-4-41 16,2-4-381-16</inkml:trace>
  <inkml:trace contextRef="#ctx0" brushRef="#br0" timeOffset="35339.7561">12911 8828 947 0,'0'-4'357'15,"-3"-4"-251"-15,4 8-354 16</inkml:trace>
  <inkml:trace contextRef="#ctx0" brushRef="#br0" timeOffset="35577.3479">13009 8998 775 0,'8'7'351'0,"12"5"-180"15,2 7-46-15,0 1-89 16,-1 3-15-16,-5 6-14 16,-1-5-1-16,-7-6 32 0,1-4 30 15,-2-8 77-15,2-4 40 16,4-4 23-16,-1-7-9 16,1-6-43-16,-4-4-31 15,1-3-52-15,-2 2-19 16,-4 1-54-16,4 8-80 15,-7 5-612-15</inkml:trace>
  <inkml:trace contextRef="#ctx0" brushRef="#br0" timeOffset="36026.5547">13636 9088 445 0,'2'-3'332'0,"-1"-4"50"16,-1-5-83-16,-3 1-85 16,-1-1-37-16,-2-3-52 15,-3 5-24-15,-7 1-52 0,-3 2-20 16,-4 7-34-16,0 3-12 16,2 9-11-16,2 6-1 15,7 4 3-15,9 0 2 16,12 2 16-16,8-4 8 15,12-4 31-15,3-1 13 16,0-9 14-16,-4-4 5 16,-8-4-6-16,-3-8-4 0,-5-2-6 15,-5-3-6-15,-6-3-39 16,-6 2-57-16,0 4-246 16</inkml:trace>
  <inkml:trace contextRef="#ctx0" brushRef="#br0" timeOffset="36292.7028">14011 9164 1283 0,'0'0'619'16,"0"0"-247"-16,0 0-125 16,0 0-166-16,0 0-44 15</inkml:trace>
  <inkml:trace contextRef="#ctx0" brushRef="#br0" timeOffset="113848.0896">1761 9799 866 0,'1'-9'452'0,"0"-9"-143"15,3 11-121-15,-2 7-52 16,1 15-76-16,2 14-26 16,-2 27-16-16,0 9 4 15,-3 11 0-15,-4-2-3 16,4-10-4-16,0-5-1 15,6-11-14-15,3-6-68 16,-1-15-322-16</inkml:trace>
  <inkml:trace contextRef="#ctx0" brushRef="#br0" timeOffset="114098.5545">2071 9754 772 0,'0'-3'402'0,"3"-2"-121"16,-2 5-96-16,-1 0-94 15,2 6-31-15,0 25-12 16,4 67 3-16,-5-33-6 16,2-1-5-16,2-12-15 15,0-6-5-15,1-9-2 16,-1-7-1-16,-3-8-1 15,3-3-1-15,0-11-76 0,-4-3-60 16,-7-5-262-16</inkml:trace>
  <inkml:trace contextRef="#ctx0" brushRef="#br0" timeOffset="114228.5254">1814 10062 882 0,'-3'1'398'16,"3"3"-185"-16,10-5-56 15,29-4-80-15,17 0-25 0,22-3-32 16,5 3-47-16</inkml:trace>
  <inkml:trace contextRef="#ctx0" brushRef="#br0" timeOffset="114539.4074">2909 9942 942 0,'0'-2'474'0,"-1"2"-182"0,3 7-100 15,-2-7-122-15,4 30-29 16,6 60-6-16,-5-28-6 16,-2 11-10-16,2 5-3 15,-2-2 0-15,3-5 0 16,0-18 1-16,2-13-1 16,-1-14-133-16,-4-7-105 15</inkml:trace>
  <inkml:trace contextRef="#ctx0" brushRef="#br0" timeOffset="114683.3784">2921 10209 974 0,'0'-4'444'0,"6"0"-215"16,11 2-103-16,10 2-105 15,11 3-18-15,11-1-291 16</inkml:trace>
  <inkml:trace contextRef="#ctx0" brushRef="#br0" timeOffset="114993.4953">3450 10122 736 0,'-4'-4'459'0,"-7"-13"-2"16,-3 2-127-16,-6 2-132 15,-3-2-47-15,-4 8-79 16,-6 3-28-16,6 7-31 0,0 6-7 15,5 3-8-15,10 6-3 16,6 3-2-16,6 2-1 16,14 3 5-16,6 1 1 15,9-4 3-15,3-6 3 16,3-9 3-16,1-2-1 16,-9-11-33-16,-4-4-70 15,-9-10-169-15,-6-7-112 16,-3-6-65-16,-5-6 76 0,-10-6 290 15,-4-6 158-15,-3-6 138 16,0 5-7-16,9 15-132 16,7 13-62-16,5 22-215 15</inkml:trace>
  <inkml:trace contextRef="#ctx0" brushRef="#br0" timeOffset="115201.6784">3575 10110 1085 0,'2'4'519'16,"-2"4"-192"-16,5 5-211 16,3 1-36-16,9 3-56 15,4 0-9-15,1-5-2 16,0-2 0-16,-2-8 2 16,-3-2 2-16,0-8 5 15,-4-3 1-15,0-4-3 0,-1-4-6 16,1 4-92-16,3-1-114 15</inkml:trace>
  <inkml:trace contextRef="#ctx0" brushRef="#br0" timeOffset="115442.1342">3851 10096 792 0,'-2'1'446'16,"-1"3"-83"-16,3 5-71 16,0 2-105-16,4 2-33 0,2-1-42 15,-3-1-26-15,4-3-37 16,0-1-13-16,1-8-10 15,5-2-2-15,3-9-3 16,0-3-3-16,5-3-7 16,-4 1-2-16,-2 1-7 15,2 4-2-15,-3 8-4 16,-1 6-3-16,-4 14 1 16,-3 7-1-16,-6 11 6 15,1-2 1-15,1-1 2 16,0-2 39-16,11-8-604 15</inkml:trace>
  <inkml:trace contextRef="#ctx0" brushRef="#br0" timeOffset="116067.3726">5063 10038 591 0,'-12'-7'366'15,"-9"-3"-65"-15,-9 4-85 16,-5 8-61-16,-5 12-80 0,6 9-23 16,12 9-49-16,13 3-3 15,23 2 4-15,10-6 4 16,8-9 44-16,1-7 19 15,-6-15 45-15,-3-4 21 16,-8-13-9-16,-5-4-13 0,-11-12-39 16,-5-5-24-1,-8-15-28-15,0-13-5 0,3-9-8 16,8-3-2-16,9 9-8 16,10 13-3-16,7 23-9 15,4 14 1-15,6 22-148 16,-1 13-112-16</inkml:trace>
  <inkml:trace contextRef="#ctx0" brushRef="#br0" timeOffset="116397.2499">5302 9980 731 0,'-4'-7'400'0,"-3"-1"-76"0,-1 3-82 15,-3 16-115-15,2 8-42 16,1 9-58-16,1 7-13 16,6-2-5-16,2 3-1 15,14-2 0-15,7-4 4 16,14-11 48-16,5-5 22 15,-3-14 44-15,-4-5 15 16,-10-10-20-16,-10-3-13 16,-1-2-37-16,-4-2-20 0,-7 3-27 15,3-1-34-15,-10 1-146 16,0 1-98-16</inkml:trace>
  <inkml:trace contextRef="#ctx0" brushRef="#br0" timeOffset="116493.3999">5399 9817 835 0,'0'-6'420'0,"0"-6"-165"16,4 5-105-16,3 9-187 15</inkml:trace>
  <inkml:trace contextRef="#ctx0" brushRef="#br0" timeOffset="116746.147">5720 10020 802 0,'-4'6'475'16,"1"5"20"-16,3 3-318 15,2 5-118-15,7 4-15 16,-1 4-29-16,2 1-5 16,0-4-2-16,0-5 0 15,4-6 7-15,2-5 36 16,4-10 56-16,1-7 17 15,-1-11 21-15,1-1-27 16,-5-4-49-16,-1 1-19 16,-4-1-31-16,-2 6-66 15,-1 6-235-15</inkml:trace>
  <inkml:trace contextRef="#ctx0" brushRef="#br0" timeOffset="117060.2759">6350 10096 974 0,'-4'3'497'15,"-8"4"-141"-15,-7 5-211 16,-7-3-43-16,-7 1-64 16,-3 1-13-16,0-6-14 15,1 0-30-15,3-5-59 16,5-5-23-16,5-3-16 15,3-3 26-15,8-4 52 16,4 1 13-16,14 4 5 0,7 5 9 16,9 5 37-16,2 1 25 15,2 7 42-15,-7 5 9 16,3 6 1-16,-3 6-8 16,-5 5-23-16,2-2-15 15,-6 0-31-15,0-1 16 16,3-8-180-16</inkml:trace>
  <inkml:trace contextRef="#ctx0" brushRef="#br0" timeOffset="117285.1323">6413 10006 1075 0,'-2'-1'494'0,"-1"8"-208"16,2 6-81-16,3 18-102 15,0 9-19-15,4 8-30 16,0 5-15-16,2 11-14 16,1 4-2-16,-2 0-10 15,5-3 1-15,-8-19-2 16,4-6 0-16,0-19-28 16,-3-2-75-16,2-10-199 15</inkml:trace>
  <inkml:trace contextRef="#ctx0" brushRef="#br0" timeOffset="117437.2222">6433 10211 1036 0,'11'-12'554'0,"6"-6"-155"16,18 4-218-16,3 3-59 15,2 7-92-15,-4 4-5 16,-6 5-194-16</inkml:trace>
  <inkml:trace contextRef="#ctx0" brushRef="#br0" timeOffset="117719.195">6682 10135 1150 0,'6'3'519'0,"4"3"-247"16,0 2-58-16,-2-2-101 15,-2-3-29-15,-3 0-33 16,0-4-8-16,-3-1-10 16,0 1-5-16,0 0-14 15,14-16-6-15,38-32-5 16,-30 30-1-16,0 8-3 16,-1 6-4-16,-7 9-1 0,-4 9-1 15,-2 8 3-15,0 5 1 16,-2 4 3-16,-2 2 2 15,1-2 0-15,-5-3 45 16,6-4-423-16</inkml:trace>
  <inkml:trace contextRef="#ctx0" brushRef="#br0" timeOffset="118604.0424">8030 10071 1057 0,'-10'-11'470'0,"-16"-3"-247"0,-2 0-53 15,-7 10-93-15,1 7-34 16,7 7-38-16,-1 12-5 16,10 8-8-16,7 5 0 15,16 3 1-15,6-3 1 16,16-7 2-16,4-5 3 0,4-13 5 16,-1-9 5-16,-8-8 43 15,-9-6 18-15,-17-3 16 16,-6 1 3-16,-13-1-41 15,-6 0-16-15,1 3-21 16,5-2-22-16,8 4-172 16</inkml:trace>
  <inkml:trace contextRef="#ctx0" brushRef="#br0" timeOffset="118768.2266">8103 10083 1060 0,'22'3'470'0,"26"-1"-253"16,6 0-57-16,-2-2-94 0,-6-4-27 15,-10-1-24-15,-4-2-42 16,-5 0-188-16</inkml:trace>
  <inkml:trace contextRef="#ctx0" brushRef="#br0" timeOffset="118904.2182">8362 10114 690 0,'-5'6'381'0,"1"10"-49"15,0 0-142-15,4 1-95 16,6 3-33-16,3 0-146 16</inkml:trace>
  <inkml:trace contextRef="#ctx0" brushRef="#br0" timeOffset="119173.1238">8706 10143 960 0,'-10'-10'440'0,"-10"-10"-202"15,-5 3-60-15,1 9-89 16,0 4-34-16,6 10-49 15,3 7-9-15,8 5-3 16,8 5-2-16,10 0 8 0,9-1 8 16,10-9 31-1,3-5 20-15,2-8 55 0,-2-7 18 16,-13-7-11-16,-6-1-17 16,-14-1-55-16,-12 0-30 15,-12 7-148-15</inkml:trace>
  <inkml:trace contextRef="#ctx0" brushRef="#br0" timeOffset="119784.0912">9747 10026 943 0,'-12'-3'417'0,"-13"-3"-217"15,1 5-66-15,-2 11-93 16,2 4-28-16,8 15-26 16,5 1-3-16,14 9 5 15,8 2 4-15,14-7 10 16,3-1 12-16,10-15 28 15,-3-5 16-15,-6-13 46 16,-4-6 15-16,-17-9-2 16,-8-5-11-16,-11-2-48 15,-19-2-25-15,-16 3-26 16,0 4-5-16,2 7-64 16,5 3-64-16,21 6-469 15</inkml:trace>
  <inkml:trace contextRef="#ctx0" brushRef="#br0" timeOffset="120068.8228">9884 10088 1195 0,'-2'-6'534'15,"-2"-2"-274"-15,0 2-78 0,2 9-110 16,2 7-36-16,4 6-35 15,3 7-1-15,3 0 0 16,7 5 0-16,6-5 1 16,9-3 3-16,1-7 3 15,0-5 7-15,-5-8 37 16,-6-6 11-16,-10-5 6 16,-6-4-5-16,-6-1-46 15,-3 0-59-15,-6-1-196 16,-3 1-281-16</inkml:trace>
  <inkml:trace contextRef="#ctx0" brushRef="#br0" timeOffset="120176.2092">9999 9862 1298 0,'-3'-6'584'0,"-3"-6"-316"16,4 9-86-16,6 7-130 0,8 8-27 15,7 11-217-15</inkml:trace>
  <inkml:trace contextRef="#ctx0" brushRef="#br0" timeOffset="120486.4157">10385 10103 785 0,'-4'-6'431'0,"-4"-8"-83"15,-3 4-102-15,-5 5-114 16,-1 4-43-16,-3 7-52 16,2 3-18-16,9 8-15 15,1 4-2-15,8 2-3 16,6 1 0-16,14-2 6 16,9-2 6-16,5-7 11 15,2-2 0-15,-10-4 1 16,-8-4-1-16,-13-3 20 15,-9-1 3-15,-14-5-3 16,-4-2-1-16,2-2-29 16,6-1-68-16</inkml:trace>
  <inkml:trace contextRef="#ctx0" brushRef="#br0" timeOffset="120698.0556">10548 10077 738 0,'15'-3'452'0,"13"-2"-1"16,18 5-254-16,4-1-42 16,0 3-63-16,-6 4-25 0,-10-2-45 15,0-1-8-15,-10 0-65 16,-2-1-69-16,-13-4-313 15</inkml:trace>
  <inkml:trace contextRef="#ctx0" brushRef="#br0" timeOffset="120835.8505">10773 10149 689 0,'0'12'338'0,"1"15"-119"15,4-1-40-15,4 2-74 16,-1-3-32-16,0-1-28 15,1-6-68-15,-2-7-220 16</inkml:trace>
  <inkml:trace contextRef="#ctx0" brushRef="#br0" timeOffset="121097.627">10933 10161 462 0,'9'-4'358'0,"10"-2"58"0,-1 5-64 15,-8 9-92-15,-1 3-43 16,-5 6-59-16,-3 0-33 15,2-2-57-15,-1-4-20 16,3-6-26-16,0-3-2 16,3-6-4-16,4-7-2 15,5-4-6-15,4-2-4 0,8-1-8 16,2 3-1-16,0 7-1 16,1 4 0-16,-11 6 2 15,-8 5 0-15,-10 9 1 16,-5 3 0-16,0 5 3 15,0 1 1-15,0 0-56 16,7-2-115-16</inkml:trace>
  <inkml:trace contextRef="#ctx0" brushRef="#br0" timeOffset="121336.0053">11425 10043 1356 0,'-2'10'529'0,"-2"15"-352"0,3 12-39 16,4 13-23-16,4 6-15 16,8 12-35-16,0 4-17 15,3-1-25-15,2-4-6 16,-3-18-4-16,0-9-13 15,-4-18-122-15,-5-7-205 16</inkml:trace>
  <inkml:trace contextRef="#ctx0" brushRef="#br0" timeOffset="121489.4687">11517 10264 1221 0,'14'-5'487'0,"20"1"-330"16,5 0-69-16,-2 5-91 16,0 4-103-16</inkml:trace>
  <inkml:trace contextRef="#ctx0" brushRef="#br0" timeOffset="121755.3793">11968 10174 984 0,'0'0'519'0,"-4"1"-101"16,-2 3-184-16,-8 3-123 16,-4 1-25-16,-7-3-39 0,0 1-19 15,1-6-35-15,1-4-39 16,-1-8-53-16,3-4-31 16,8 0 10-16,4-2 34 15,5 2 43-15,6 5 27 16,5 4 26-16,7 6 15 15,16 8 41-15,3 6 32 16,5 7 16-16,-1 7-3 16,-2 4-26-16,-1 1-24 0,-5-2-24 15,-4-5-60-15</inkml:trace>
  <inkml:trace contextRef="#ctx0" brushRef="#br0" timeOffset="122565.4419">13020 10043 536 0,'-16'0'327'0,"-18"1"-15"16,3 7-136-16,8 3-108 16,8 2-36-16,15 3-35 15,8-2-6-15,16 0 9 0,5-1 11 16,6-8 9 0,2 0 4-16,-12-5 1 15,-6-1 1-15,-13-3 0 16,-7 1-4-16,-15 3-8 0,-5 0-7 15,-11 6-7-15,-3 1 2 16,5 5 1-16,4 3 2 16,14 4 2-16,5-1 4 15,9 2 8-15,3-2 5 16,11-3 24-16,8-2 10 16,5-10 16-16,6-3 4 15,2-5-13-15,-4-6-12 16,2-7-22-16,-3-2-8 15,-8-5-8-15,-2-2-1 0,-11 4-3 16,-1 5 6-16,-8 6 21 16,-3 4-1-16,0 12 1 15,-5 4-9-15,5 8-23 16,0 8-2-16,7 6-2 16,2 2 0-16,1 4 0 15,7-3-13-15,-5-7-113 16,0-7-96-16</inkml:trace>
  <inkml:trace contextRef="#ctx0" brushRef="#br0" timeOffset="122702.5098">13223 9859 1064 0,'-4'-10'480'15,"2"-11"-236"-15,3 21-160 16,5 4-44-16,6 15-67 0,3 9-95 15</inkml:trace>
  <inkml:trace contextRef="#ctx0" brushRef="#br0" timeOffset="122872.4107">13354 10139 893 0,'12'13'496'0,"5"9"-120"16,4 2-136-16,0 3-57 0,3-4-81 15,-3-4-30-15,0-7-24 16,-2-5-2-16,-3-7 1 15,-1-6-4-15,-1-7-11 16,1-3-9-16,-4-3-61 16,1-1-80-16,3 5-302 15</inkml:trace>
  <inkml:trace contextRef="#ctx0" brushRef="#br0" timeOffset="123282.6526">13919 10135 1054 0,'-1'7'531'16,"-3"3"-199"-16,-6 5-122 16,-6 0-56-16,-10-1-79 15,1 2-27-15,0-3-28 16,0 1-6-16,7-9-4 16,1-3 0-16,-1-7-4 0,5-4-5 15,5-4-4-15,-3-3-4 16,9 0-5-16,0-3-2 15,5 2-7-15,7 3-1 16,10 6 2-16,2 5 3 16,2 8 9-16,0 6 3 15,-2 5 3-15,1 4 2 16,0 0 4-16,4 1 2 16,3-6 1-16,0-1 0 15,4-10 0-15,-1-1 2 16,-3-6 1-16,-3-6 1 0,-7-5 2 15,0-1-1-15,-9-1-2 16,-1 4 3-16,-7 6 6 16,-3 2-1-16,-3 11 6 15,-3 5-2-15,-1 6-4 16,3 4 0-16,6 1 19 16,7 3-41-16</inkml:trace>
  <inkml:trace contextRef="#ctx0" brushRef="#br0" timeOffset="123812.0256">14784 10154 816 0,'2'-2'405'0,"9"2"-121"16,3 0-58-16,4 13-77 16,1 5-24-16,-5 3-49 15,-4 6-17-15,-10-6-22 16,-1-2-10-16,-2-6-12 15,2-6-2-15,5-7-11 16,5-3-3-16,9-9-3 16,1-5-2-16,9 0 3 15,2-1 3-15,-4 6-2 16,4 4 14-16,-9 8 21 0,-4 7 14 16,-8 13 24-16,-9 5-7 15,-2 10-13-15,0 1-11 16,4-2-45-16</inkml:trace>
  <inkml:trace contextRef="#ctx0" brushRef="#br0" timeOffset="124426.2918">15889 10172 954 0,'6'1'408'0,"10"10"-215"15,1 3-51-15,3 9-50 16,-4 6-20-16,-8-2-27 16,-4-2-9-16,-4-10-10 15,1-6 1-15,2-11 2 16,4-7-1-16,5-12 1 15,0-7-6-15,2-3-12 16,6 3-6-16,2 9-5 16,-3 6-1-16,3 16-1 15,-8 2 2-15,-4 14 0 16,2 5 0-16,-7 7 2 16,0 3 2-16,-2-2-18 15,-1-1-50-15,1-13-183 16</inkml:trace>
  <inkml:trace contextRef="#ctx0" brushRef="#br0" timeOffset="124721.9166">16173 10056 790 0,'18'-24'413'0,"12"-15"-108"16,12 14-46-16,3 6-56 15,0 24-50-15,-4 12-50 16,-5 18-53-16,-5 12-9 15,-8 1-4-15,-2 1-3 16,-4-1-8-16,-3-5-5 0,0-8-4 16,1-10 0-16,-3-15 4 15,-1-6 5-15,-4-14 6 16,-3-4-1-16,-11-12-8 16,-4-3-7-16,-18 3-23 15,-9 3-8-15,-12 15-15 16,-4 8 0-16,6 15 28 15,5 7-46-15,22 1-138 16,13-1-115-16</inkml:trace>
  <inkml:trace contextRef="#ctx0" brushRef="#br0" timeOffset="125079.4298">16884 10089 997 0,'-10'-11'434'16,"-11"-7"-226"-16,-2 3-45 15,-4 11-79-15,4 4-28 16,5 6-45-16,5 5-12 16,12 1-7-16,5 6 1 15,12 1 3-15,2 2 3 16,1-6 2-16,-1-1 3 0,-6-6 2 15,-4-4-3-15,-7 2-3 16,-5-2-6-16,-13 0-4 16,-5 4 1-16,-2 0 1 15,1 5 2-15,9-1 0 16,5-1-1-16,9 3 7 16,8-4 6-16,8 4 15 15,4-2 5-15,4-2-1 16,1-1-5-16,3-4 3 15,2 0-36-15</inkml:trace>
  <inkml:trace contextRef="#ctx0" brushRef="#br0" timeOffset="125250.0414">17036 10136 1175 0,'1'-1'515'0,"3"0"-279"16,4 8-65-16,-1 8-92 0,-1 3-24 15,-3 9-22-15,3 1-10 16,-6 2-8-16,1-1 0 16,1-3-141-16,1-8-104 15</inkml:trace>
  <inkml:trace contextRef="#ctx0" brushRef="#br0" timeOffset="125468.5255">17260 10152 552 0,'-2'-2'370'0,"-10"-4"26"16,-4 4-147-16,-13 4-118 16,-5 2-32-16,-2 5-49 15,4 3-13-15,3 0-22 16,14 3-5-16,10-1-4 16,5 1 5-16,16 1 17 15,6 0 7-15,7-1 5 16,1-1-5-16,7-3-17 15,-6-1-5-15,2-3-82 16,1-1-75-16</inkml:trace>
  <inkml:trace contextRef="#ctx0" brushRef="#br0" timeOffset="126083.4592">17448 10149 745 0,'11'-4'427'0,"10"-2"-77"15,9 4-137-15,2-1-38 16,2 3-65-16,2 0-22 16,-8 1-50-16,-2 2-16 0,-14 4-21 15,-12-1-5-15,-11 4-10 16,-12 3-9-16,-7-1-19 15,2 3-5-15,6-2-25 16,6 1-2-16,9 0 6 16,6 0 1-16,3-3 21 15,6 3 9-15,6-1 7 16,4-3 4-16,9 0 10 16,3-2 4-16,7-4 9 15,-2 0 23-15,-3-4 47 16,-1-3 24-16,-4-2 42 15,-4-1-7-15,-3 0-32 16,0 0-21-16,1 3-40 16,2-1-13-16,3 3-12 15,1 1-3-15,-5 0 0 16,3 1-1-16,-9-1 2 0,-1-2 2 16,-1-5 7-1,-7-2 7-15,0-4 5 0,-7-4 0 16,-5-4-6-16,1-1-7 15,-7 4-12-15,-1-1-2 16,-3 10-14-16,-4 5-2 16,2 5-1-16,0 9 0 15,2 10 9-15,-3 2 1 16,5 10 4-16,3 5 0 0,2 10 3 16,5 4 0-16,-1 0 4 15,5-1 1-15,4-12 0 16,0-8 0-16,3-9 14 15,0-5-71-15</inkml:trace>
  <inkml:trace contextRef="#ctx0" brushRef="#br0" timeOffset="126284.4233">18236 10141 1400 0,'0'0'555'0,"3"5"-374"15,0 9-66-15,2 12-79 0,2 6-6 16,-2 2-12-16,1 3 4 16,1-3-166-16</inkml:trace>
  <inkml:trace contextRef="#ctx0" brushRef="#br0" timeOffset="126456.7239">18449 10084 1385 0,'1'2'531'0,"6"10"-367"15,-3 5-72-15,0 11-42 16,1 5-10-16,0 4-14 15,2-1-42-15</inkml:trace>
  <inkml:trace contextRef="#ctx0" brushRef="#br0" timeOffset="126687.2539">18643 10163 998 0,'-9'-4'503'0,"-16"-2"-144"0,1 3-147 16,-2 3-121 0,1 1-32-16,9 6-39 0,0 3-11 15,9 4-11-15,3 2-3 16,7 0-3-16,3 1 1 16,6 0 4-16,3-1 3 15,9-1-61-15,5-1-82 16</inkml:trace>
  <inkml:trace contextRef="#ctx0" brushRef="#br0" timeOffset="126971.127">18761 10201 955 0,'9'-2'514'0,"5"0"-157"0,0 7-128 16,3 5-47-16,0 10-77 15,-2 2-20-15,0 1-33 16,-3-3-10-16,-5-9-15 15,2-4-3-15,4-7-4 16,-1-4-3-16,3-6-4 16,3-4-8-16,-9-8 0 15,2-2-2-15,2 2 0 16,0 2 2-16,-2 11-7 16,0 8-4-16,-8 9-3 15,-3 8 0-15,0 13 4 16,3 3 3-16,1 8 2 15,1 1 1-15,3-5-64 16,0-2-79-16,0-16-233 0</inkml:trace>
  <inkml:trace contextRef="#ctx0" brushRef="#br0" timeOffset="127132.5391">18998 9940 1339 0,'0'2'550'0,"-3"10"-304"16,3 5-76-16,-3 10-85 16,-1 0-8-16,4 6-20 15,-5-3-69-15</inkml:trace>
  <inkml:trace contextRef="#ctx0" brushRef="#br0" timeOffset="127820.32">20144 10242 490 0,'-9'-9'315'0,"-20"-12"2"16,-4 4-55-16,-7 6-109 15,3 10-26-15,9 8-70 16,6 8-20-16,14 11-22 16,3-2-5-16,17 9 27 15,8-2 20-15,10-6 35 16,9-4 13-16,3-14-4 15,2-7-8-15,-9-12-11 0,-8-10-10 16,-17-14-19-16,-11-4-10 16,-18-9-20-16,-5-3-7 15,-11-6-4-15,0-9-1 16,7-8-7-16,6-1-4 16,19 15-15-16,11 13-8 15,19 26-35-15,9 11-54 16,11 16-143-16,4 7-162 15</inkml:trace>
  <inkml:trace contextRef="#ctx0" brushRef="#br0" timeOffset="128104.1568">20354 10133 671 0,'1'1'342'0,"4"7"-90"16,0 3-46-16,-2 9-67 16,2 1-3-16,3 4-22 15,4 0 4-15,2-2-1 16,7-1-9-16,1-8-6 16,1-5-7-16,1-7-8 15,-1-6-4-15,1-7-11 16,0-7-10-16,-5-2-19 0,-3-2-9 15,-12 0-16-15,-4 1-42 16,-11 4-142-16,-4 2-115 16</inkml:trace>
  <inkml:trace contextRef="#ctx0" brushRef="#br0" timeOffset="128231.4327">20487 9973 981 0,'0'-9'568'0,"0"-5"-109"15,0 3-183-15,7 9-193 16,3 5-33-16,11 10-204 16</inkml:trace>
  <inkml:trace contextRef="#ctx0" brushRef="#br0" timeOffset="128471.9634">20788 10152 1135 0,'8'4'480'16,"2"0"-257"-16,4 10-140 15,1 5-16-15,0 4-34 16,0 2-7-16,-2-1-11 16,-2-3 10-16,3-10 52 15,0-5 23-15,3-10 32 0,2-6-6 16,-7-6-44-16,0 0-23 15,-5-4-29-15,-5 3-42 16,-1 0-176-16</inkml:trace>
  <inkml:trace contextRef="#ctx0" brushRef="#br0" timeOffset="128777.6964">21365 10189 1195 0,'1'5'536'16,"-5"0"-270"-16,-3 2-122 16,-6 1-37-16,-8 0-57 15,3 1-16-15,-4-4-19 16,1-5-4-16,1-3-18 16,-1-4-13-16,4-5-23 15,2 2-3-15,8-1 9 16,6-1 7-16,10 4 4 15,6 0-1-15,12 4 0 16,5 7 10-16,-2 2 23 16,-1 7 7-16,-8 6 16 15,-5 1-2-15,-9 6-6 16,-2 1-3-16,-4 0-21 0,6 1-95 16</inkml:trace>
  <inkml:trace contextRef="#ctx0" brushRef="#br0" timeOffset="129002.4658">21499 10108 1163 0,'3'-7'579'0,"1"-9"-204"0,-4 12-158 16,0 4-54-16,2 14-92 15,1 9-41-15,2 17-18 16,3 5 2-16,-1 17-1 15,3 5 0-15,-5 4-3 16,1 0-1-16,1-15-2 16,1-6-3-16,1-18-60 15,-1-5-64-15</inkml:trace>
  <inkml:trace contextRef="#ctx0" brushRef="#br0" timeOffset="129158.4728">21607 10312 835 0,'13'-4'469'0,"11"-8"0"16,11 11-386-16,1 3-42 16,-2 5-155-16</inkml:trace>
  <inkml:trace contextRef="#ctx0" brushRef="#br0" timeOffset="129472.2159">21838 10195 1080 0,'12'-1'505'0,"5"-2"-222"16,-2 5-53-16,-5 7-82 15,2 5-46-15,-7 6-48 16,-5 0-14-16,0 2-17 15,-8-6-4-15,8-5-7 16,0-1-2-16,-3-11-6 16,12-4-7-16,0-8-5 15,5-5 0-15,1-5 3 16,-3 1 4-16,2 3 0 16,1 6 0-16,3 8 5 15,-4 5 3-15,-6 8 12 16,-1 5 6-16,-3 6-2 15,1 6 0-15,5 6-9 16,-2 2 2-16,4 2-185 16</inkml:trace>
  <inkml:trace contextRef="#ctx0" brushRef="#br0" timeOffset="129698.2957">22601 10323 1449 0,'8'8'608'0,"3"11"-334"16,-7 2-86-16,-7 7-71 16,-9 0-30-16,-5-7-44 15,1 0-12-15,0-8-2 16,0-7-42-16,5 4-66 15</inkml:trace>
  <inkml:trace contextRef="#ctx0" brushRef="#br0" timeOffset="135790.933">1787 11260 384 0,'7'0'255'0,"5"1"36"16,6 7-106-16,1 11-75 16,-4 5-20-16,-2 6-41 15,-7 5-10-15,-6-1-4 16,-3-4-2-16,-1-13-6 16,1-6 2-16,4-16 7 15,4-8-1-15,6-14-2 16,3-8-6-16,9-5-18 15,2-3-5-15,4 12 4 0,0 5 7 16,-4 14 7-16,0 13 6 16,-9 15-4-16,0 11-6 15,-6 13-3-15,-3 3-4 16,0-2-1-16,-3-3-1 16,7-13-86-16,5-7-342 15</inkml:trace>
  <inkml:trace contextRef="#ctx0" brushRef="#br0" timeOffset="136123.1707">3087 11294 740 0,'-6'-13'389'16,"-7"-8"-118"-16,-4 1-110 0,-3 4-34 15,-4 9-62 1,3 5-26-16,1 9-35 16,-1 6-14-16,7 9-6 15,4 4-1-15,11 6 10 0,11 2 8 16,9-3 12-16,6-6 9 15,7-11 8-15,2-3 1 16,1-14-4-16,-4-4-1 16,-12-5 8-16,-5-5-32 15,-9 4-260-15</inkml:trace>
  <inkml:trace contextRef="#ctx0" brushRef="#br0" timeOffset="136419.8799">3314 11349 948 0,'8'7'403'0,"4"10"-242"15,0-1-29-15,-7 1-74 16,-3-3-19-16,-2-4-14 16,-1-5 1-16,-2-5 6 15,2-2-5-15,1 1-13 16,0-5-6-16,3-23-11 15,7-28-1-15,1 31-2 16,3 2-1-16,6 7-7 16,3 4-2-16,3 10 16 15,0 5 8-15,-10 12 15 0,-1 4 5 16,-6 10-8-16,-3 2-6 16,2 4 5-16,2 0-71 15</inkml:trace>
  <inkml:trace contextRef="#ctx0" brushRef="#br0" timeOffset="136702.4294">3940 11400 403 0,'1'-10'296'0,"0"-13"54"15,-4-1-62-15,-9 0-66 16,-6-1-34-16,-12 6-57 15,-2 4-22-15,-3 13-43 16,1 3-19-16,8 10-31 16,4 6-12-16,13 4-10 15,4 5 2-15,12 4 7 16,8-4 3-16,11-4 7 16,7-4 0-16,1-10 0 15,1-3 0-15,-6-2 9 16,-4-4-43-16,-4-6-130 15,-3-5-130-15</inkml:trace>
  <inkml:trace contextRef="#ctx0" brushRef="#br0" timeOffset="136839.3909">4003 11191 841 0,'2'-1'504'0,"1"-5"-82"16,4 12-205-16,-3 2-80 15,5 10-83-15,1 8-17 16,-2 4-17-16,3 4-6 15,-1 4-29-15,-2 0-93 16</inkml:trace>
  <inkml:trace contextRef="#ctx0" brushRef="#br0" timeOffset="136978.4719">4017 11024 1362 0,'0'-3'512'0,"0"-6"-393"16,0 8-95-16,13 10-204 16</inkml:trace>
  <inkml:trace contextRef="#ctx0" brushRef="#br0" timeOffset="137276.3739">4578 11314 1145 0,'-3'5'441'0,"-11"9"-286"0,-3 6-65 15,-10 7-22-15,0-1-12 16,-6-7-25-16,1-6-24 16,4-11-65-16,1-6-26 15,5-9-34-15,6-7 15 16,4-9 59-16,9 3 22 15,13 4 31-15,7 2 16 16,13 10 39-16,1 2 19 16,1 10 27-16,-4 6 7 15,-8 12-2-15,-3 9-9 0,-4 9-25 16,-6 3-19-16,6-1-86 16</inkml:trace>
  <inkml:trace contextRef="#ctx0" brushRef="#br0" timeOffset="138051.7598">5490 11252 727 0,'-5'-5'323'0,"-12"-2"-153"16,0-2-29-16,-3 6-55 15,0 2-26-15,5 2-46 16,3 5-18-16,12 5-16 16,8 3-2-16,11 2 8 15,4 4 9-15,4-4 9 16,1-1 3-16,-1-5 4 16,-7-3 1-16,-13-5 11 15,-7-2-3-15,-12 0-2 16,-11-2-4-16,-10 1-11 15,0 2-1-15,-4 6-5 0,5 6-4 16,12 6-8-16,6 8 4 16,19 2 11-16,9 1 8 15,11-4 25-15,4-7 4 16,4-7 4-16,4-9 0 16,1-12 3-16,0-2 1 15,-7-9 1-15,-4-2-4 16,-10-6-12-16,-1 0-5 0,-8-3-2 15,-4 4 9-15,-6 13 10 16,-5 3 0-16,0 13-10 16,2 6-12-16,5 12-17 15,2 8-3-15,9 6 1 16,2 1 1-16,0-3 0 16,0-3 1-16,-1-8-58 15,-3-4-62-15</inkml:trace>
  <inkml:trace contextRef="#ctx0" brushRef="#br0" timeOffset="138176.4633">5631 11122 1037 0,'-2'-12'432'0,"-5"-11"-260"16,6 10-108-16,5 13-73 15,7 6-9-15,5 14-176 16</inkml:trace>
  <inkml:trace contextRef="#ctx0" brushRef="#br0" timeOffset="138350.4323">5863 11328 733 0,'4'13'430'15,"6"17"-71"-15,0 3-92 16,-2 1-130-16,1-2-48 16,2-8-46-16,-5-9-8 15,4-9 7-15,-2-8 0 0,-2-10 3 16,4-2-5-16,-3-9-19 15,1 2 0 1,1-4-92-16,4 1-83 0</inkml:trace>
  <inkml:trace contextRef="#ctx0" brushRef="#br0" timeOffset="138783.5322">6339 11358 991 0,'4'5'449'15,"4"6"-210"-15,-5 3-111 16,-2 1-37-16,-6 2-37 16,-10-3-13-16,-5 0-17 15,-6-2-1-15,-3-10-7 16,3-4-23-16,-1-9-45 16,7 1-11-16,3-3-3 15,7 2 19-15,12-4 26 0,9-3 1 16,13 7-3-16,4-2-5 15,3 13 5-15,-4 2 10 16,-2 18 20-16,-6 4 22 16,-6 6 24-16,0 1 0 15,2-3-11-15,0-4-13 16,4-10-11-16,3-5-2 16,1-9 4-16,3-4 3 0,-5-8 1 15,-2-6 1-15,-6-7-6 16,-2-1-1-16,1-2-7 15,-4 3-8-15,-1 8 14 16,-4 7-1-16,-3 14 14 16,0 10 11-16,0 8-12 15,0 6-2-15,8 6-11 16,3-3-5-16,2-3-38 16,7 5-335-16</inkml:trace>
  <inkml:trace contextRef="#ctx0" brushRef="#br0" timeOffset="139173.0588">7456 11210 1137 0,'1'10'420'0,"1"15"-318"15,2 12-55-15,5 16-11 16,1 5-10-16,0-3-10 16,0-7-1-16,-3-11-83 15,1-8-135-15</inkml:trace>
  <inkml:trace contextRef="#ctx0" brushRef="#br0" timeOffset="139786.4429">7692 11310 671 0,'-10'0'367'0,"-10"0"-49"16,-9 8-191-16,-7 1-35 15,-1 5-39-15,0-2-14 16,14 3-33-16,5 0-10 15,20 0-9-15,13 3-2 16,11-3 4-16,10 1 5 16,7 1 6-16,0-3 5 15,0 1-11-15,1 1-43 0,-5-2-103 16,0-5 0-16,3-7 13 16,-2-11 44-16,7-9 134 15,1-6 33-15,-3-5 69 16,-4 7 31-16,-19 7 12 15,-13 6-14-15,-11 10-47 16,-11 8-29-16,-10 8-43 16,-3 4-16-16,-8 3-20 15,2-5-1-15,3-10 3 16,3-6 1-16,7-11-15 16,5-6-9-16,8-6-15 15,6-9-7-15,5-5 2 16,4 2 1-16,6 6 1 15,4 5 1-15,2 17-5 16,-3 7-1-16,0 18-1 16,-4 7-1-16,-2 9 16 0,0 2 11 15,2-4 12-15,5-4 8 16,5-7 2-16,1-9-1 16,2-11 4-16,0-4 3 15,-2-11 3-15,-3-1-2 16,-4-7-6-16,-4-5-2 15,0-5-4-15,-2-1-3 16,-4 5-9-16,1 8-15 16,-9 13 12-16,-3 11 3 0,2 15 12 15,0 3 15-15,4 10-17 16,2 1-3-16,4-4-21 16,6-1-95-16</inkml:trace>
  <inkml:trace contextRef="#ctx0" brushRef="#br0" timeOffset="140360.0859">9153 11240 597 0,'-18'-1'311'16,"-14"0"-91"-16,0 9-106 16,2 7-33-16,9 11-53 15,5 4-11-15,15 6 0 16,6 5 16-16,12-7 42 16,14-4 16-16,13-15 21 15,4-2-2-15,-2-12-12 16,-11-8-1-16,-22-9-12 15,-12-6-9-15,-21-8-32 16,-9 3-24-16,-12 1-45 0,-2 2-44 16,11 9-146-16</inkml:trace>
  <inkml:trace contextRef="#ctx0" brushRef="#br0" timeOffset="140639.4303">9333 11273 638 0,'0'-5'396'0,"3"-2"-47"0,-2 4-156 16,4 3-62-16,-5 4-85 15,0-4-29-15,0 0-18 16,0 25 4-16,2 38 3 16,-1-25 0-16,10-2 1 15,5-3 7-15,9-14 33 16,6-6 24-16,-3-13 52 15,0-4 14-15,-9-12-9 16,-2-5-14-16,-8-8-47 16,-5-4-16-16,-9-2-27 15,-5 3-43-15,0 9-136 16,-1 2-108-16</inkml:trace>
  <inkml:trace contextRef="#ctx0" brushRef="#br0" timeOffset="140850.133">9565 11279 819 0,'6'9'422'0,"6"8"-153"16,6 6-99-16,3 2-48 15,2 5-69-15,-1 0-16 16,-2-5-22-16,-3-3-3 16,-2-11 19-16,0-6 26 15,3-10 27-15,0-8 4 16,-3-9-10-16,-3-2-24 0,-7-8-26 15,1 4 8-15,0 5-122 16,-3 5-107 0</inkml:trace>
  <inkml:trace contextRef="#ctx0" brushRef="#br0" timeOffset="141404.9378">9980 11282 704 0,'5'-6'358'0,"13"-5"-87"15,8 0-61-15,8 3-73 16,5 2-40-16,-1 5-63 16,-7 1-19-16,-13 1-11 15,-10 4-4-15,-12 2-4 16,-11 2-2-16,-14 3 1 0,-6-1 3 15,-1 4-1-15,4 4 0 16,12 4-5-16,6 2-1 16,13 2-1-16,2-2 2 15,14-3 14-15,6-1 7 16,5-5 13-16,4-8 6 16,4-7 0-16,-3-6 0 0,-7-11-4 15,-1-2-2-15,-6-6-9 16,-4-3-3-16,0 5-8 15,-2 5-5-15,-6 8-7 16,5 9 3-16,-5 7 4 16,-2 4 5-16,-3 5 6 15,-1 2-3-15,-1-2-1 16,2-2 0-16,0-8 9 16,3-2 8-16,-3-9 2 15,1-5 1-15,11-10-11 16,-8-3-8-16,13-1-9 15,2 2-3-15,4 8-6 16,4 6 5-16,-2 12 4 16,-4 7 6-16,-6 15 8 15,-6 4-2-15,-2 6-2 16,0-1-2-16,2-3-60 16,3-3-89-16</inkml:trace>
  <inkml:trace contextRef="#ctx0" brushRef="#br0" timeOffset="141752.1331">10694 11415 735 0,'5'2'428'0,"8"5"-46"15,4 0-98-15,1-2-88 16,4 1-49-16,2-7-46 15,0-4-16-15,-5-7-22 16,-6-4-11-16,-6-4-24 16,-7-4-11-16,-14-3-10 15,-2 2-29-15,-8 1-33 16,1 8-10-16,2 12-25 16,0 5 23-16,4 13 17 15,-2 8 11-15,5 13 19 16,5 5 4-16,9 16 16 15,1-3 18-15,3-1 29 16,2-2 4-16,0-10-3 16,4-1-15-16,-1-7-9 15,1-7-46-15,-2-12-415 16</inkml:trace>
  <inkml:trace contextRef="#ctx0" brushRef="#br0" timeOffset="142078.4289">11101 11367 1055 0,'6'1'464'0,"1"4"-222"0,-2 7-141 16,-5 1-40-16,-5 4-26 15,-2-2-5-15,0-6-10 16,1-3-4-16,6-4 6 15,4-4-4-15,5-11-19 16,3-4-6-16,5-10-17 16,1-2-4-16,2 8 9 15,0 5 13-15,0 11 32 16,-4 8 18-16,-1 12 34 16,-3 8 8-16,-6 9-3 15,1 6-10-15,3-3-22 16,2-5-14-16,3-6-60 15,9-3-73-15</inkml:trace>
  <inkml:trace contextRef="#ctx0" brushRef="#br0" timeOffset="142532.3589">11504 11264 822 0,'3'-9'437'16,"9"-2"-82"-16,8-1-127 16,15 5-89-16,5 5-40 0,-2 2-55 15,-2 0-19-15,-13 1-16 16,-12-1-2-16,-6 3-14 16,-5-1-5-16,-14 3-6 15,2 0-1-15,-17 5 8 16,-4 2 3-16,3 7-1 15,1 3-1-15,13 6-1 16,8 5 2-16,12 5 6 16,8-3 3-16,11-3 6 15,3-6 5-15,0-13 4 16,1-3 2-16,-1-14 4 16,-2-7-1-16,-1-8 0 15,1-7-2-15,-3-4-5 16,-3-2 0-16,-4 1-3 15,-6 4-3-15,-4 12 2 16,-7 5-2-16,1 11-4 16,-1 5 3-16,3 10-6 0,2 6 0 15,-1 6 0-15,3 3 0 16,-3-1 5-16,-1 1-67 16,1-4-229-16</inkml:trace>
  <inkml:trace contextRef="#ctx0" brushRef="#br0" timeOffset="142713.984">11950 11236 584 0,'15'-8'384'0,"7"-6"-82"0,0 14-82 16,-3 9-50-16,-12 15-120 15,-6 8-27-15,-10 11-17 16,-5 3 3-16,-4-1 21 15,0-1-49-15,9-9-262 16</inkml:trace>
  <inkml:trace contextRef="#ctx0" brushRef="#br0" timeOffset="142945.2953">12182 11342 787 0,'4'-7'366'0,"0"-5"-107"15,-3 3-60-15,-9 8-65 16,-5 1-25-16,-4 8-68 0,-5 1-11 16,-6 6-3-16,2 2 2 15,8 3 0-15,10 6 3 16,17-3 23-16,10 0 7 16,14-1 4-16,0-6-6 15,0-8-23-15,-4-2-12 16,-5-10-92-16,3 1-89 15</inkml:trace>
  <inkml:trace contextRef="#ctx0" brushRef="#br0" timeOffset="143264.1432">12320 11315 1058 0,'9'8'473'0,"6"9"-232"15,0 6-54-15,-6 1-101 16,-4-2-22-16,-5-1-33 16,-1-9-8-16,-3-5-6 15,4-2 1-15,3-9 1 16,1-1-12-16,9-9-9 16,3-7-8-16,2-2-23 15,6 2 2-15,2 7 0 16,2 7-1-16,-2 12 15 15,-3 4 13-15,-8 11 23 0,-5 5 14 16,-6 7 22-16,0 2 0 16,-2-1-12-16,0-2-9 15,-1-5-21-15,2-3-66 16,-7-8-210-16</inkml:trace>
  <inkml:trace contextRef="#ctx0" brushRef="#br0" timeOffset="143432.292">12584 11072 1327 0,'5'-2'566'16,"-1"-9"-312"-16,3 13-158 16,-2 7-41-16,-2 9-48 15,2 10-8-15,2 13-164 16</inkml:trace>
  <inkml:trace contextRef="#ctx0" brushRef="#br0" timeOffset="143732.3564">13010 11507 1043 0,'4'-3'526'0,"1"2"-156"15,0-1-55 1,-5 1-95-16,0 1-35 0,0 0-66 15,0-1-26-15,0 1-48 16,0 0-18-16,0 0-595 16</inkml:trace>
  <inkml:trace contextRef="#ctx0" brushRef="#br0" timeOffset="207586.9955">13604 10873 885 0,'-2'-5'417'0,"4"-2"-199"15,-2 6-66-15,0 18-74 0,6 14-38 16,-4 22-10-16,4 10 4 16,-3 6-7-16,2 1-2 15,-4-1-7-15,-1-3-1 16,5-8-3-16,1-11 2 15,5-17-40-15,5-6-96 16</inkml:trace>
  <inkml:trace contextRef="#ctx0" brushRef="#br0" timeOffset="207902.4693">14057 11208 866 0,'-14'-10'448'15,"-7"-10"-113"-15,-3 4-171 16,0 5-46-16,1 11-70 16,1 6-26-16,3 15-40 15,-1 3-4-15,10 8 4 16,3 1 1-16,11 0 16 15,10-1 3-15,10-8 25 16,5-6 11-16,4-12 3 16,-3-5 9-16,-10-5 8 15,-4-6 0-15,-16-2-1 0,-3-5-3 16,-9-1-113-16,-3-2-101 16</inkml:trace>
  <inkml:trace contextRef="#ctx0" brushRef="#br0" timeOffset="208059.6689">14098 11185 837 0,'13'12'422'0,"13"7"-146"0,3 10-119 15,6 3-36-15,10 8-65 16,3 2-22-16,-1-3-9 16,-1-3 5-16,-13-14-63 15,-3-5-57-15,-9-12-214 16</inkml:trace>
  <inkml:trace contextRef="#ctx0" brushRef="#br0" timeOffset="208220.9521">14475 11177 699 0,'-8'-3'368'0,"-18"1"-83"16,-3 9-60-16,-12 20-82 15,-2 9-27-15,-3 12-52 16,2 7-21-16,14 8-25 15,6-2-4-15,10-11-66 16,7-10-99-16</inkml:trace>
  <inkml:trace contextRef="#ctx0" brushRef="#br0" timeOffset="208521.339">14576 11184 702 0,'2'3'333'0,"0"6"-106"16,-5 2-49-16,2 10-31 15,1 0-26-15,2 2-40 16,10 1-12-16,4-7 1 15,2-2 0-15,6-7-2 16,-4-6-5-16,8-5-11 16,-6-6-6-16,1-6-6 15,-2-5-4-15,-9-4-138 16,0-4-114-16</inkml:trace>
  <inkml:trace contextRef="#ctx0" brushRef="#br0" timeOffset="208613.1953">14761 11048 755 0,'-5'-4'454'0,"-1"1"-83"16,3 3-218-16,6 2-67 16,-3-2-192-16</inkml:trace>
  <inkml:trace contextRef="#ctx0" brushRef="#br0" timeOffset="209101.8439">15238 11167 677 0,'-9'-8'388'16,"-11"-9"-42"-16,-3 7-222 16,2 5-49-16,-2 7-60 15,5 6-18-15,11 6-20 16,-1 1-1-16,13 3 3 15,7-2 5-15,3 1 16 16,8 0 8-16,-3-7 16 16,-3-3 5-16,0-3 5 15,-9-4-1-15,-3 0-2 16,-6-1-5-16,-12-1-11 16,-3 2-5-16,-6 2-12 15,0 5-2-15,5 4-5 16,8 0-2-16,1 5-3 15,6 2 1-15,12-1 6 0,2-1 7 16,18-6 26-16,1-3 11 16,4-10 15-16,3-4 1 15,-3-7-11-15,-5-4-7 16,-5-1-11-16,-3-2-1 16,-8 1-3-16,-3 2-4 15,-6 8 15-15,-4 4-5 0,-3 11-3 16,-2 4 3-16,4 7-20 15,1 5 1-15,9 5 1 16,1 4-18-16</inkml:trace>
  <inkml:trace contextRef="#ctx0" brushRef="#br0" timeOffset="209627.8774">16147 11207 726 0,'11'7'359'0,"14"13"-116"15,-1 1-48-15,-4 11-77 16,-2-1-31-16,-11-1-45 16,-1-3-9-16,-4-11-5 15,1-2 0-15,2-15 6 16,5-7-4-16,1-14-8 16,3-9-7-16,1-5-15 15,2 3-3-15,3 6-6 16,1 8-5-16,3 16-10 15,0 6-1-15,3 12 16 16,-2 7 12-16,-3 11 29 16,-3 6 7-16,-6 4-7 15,-2 1 0-15,-3-10-79 16</inkml:trace>
  <inkml:trace contextRef="#ctx0" brushRef="#br0" timeOffset="210211.8727">17535 11129 673 0,'-4'4'353'0,"-9"14"-48"16,-3 10-152-16,-10 18-45 15,-3 8-19-15,3 1-34 16,8-2-14-16,11-15-22 0,7-8-2 16,10-22 22-16,3-11 8 15,4-19 24-15,5-12 12 16,-4-17-3-16,-5-7-2 15,1-12-17-15,-8 2-15 16,4 11-25-16,4 6-16 16,-9 21-10-16,5 13-17 0,2 21-5 15,-4 13 3-15,11 21-1 16,1 5 16-16,9 10 8 16,5 3 1-16,8 1 4 15,-2-1 2-15,-6-9 2 16,-8-7 1-16,-13-11-26 15,-7-6-47-15,-14-11-190 16</inkml:trace>
  <inkml:trace contextRef="#ctx0" brushRef="#br0" timeOffset="210345.2631">17540 11298 867 0,'14'-1'392'16,"16"1"-221"-16,21-2-62 15,5-1-37-15,12 1-56 16,-4 0-97-16</inkml:trace>
  <inkml:trace contextRef="#ctx0" brushRef="#br0" timeOffset="210751.1153">18065 11086 969 0,'-2'-2'444'0,"6"1"-188"16,-2 12-143-16,2 10-45 15,0 15-22-15,-7 2-5 16,-1 7-14-16,-6 2-2 16,-2-3-5-16,2-3-2 15,3-12-3-15,6-9 4 16,0-14 29-16,1-8 3 0,-4-19 5 16,3-6-3-16,2-21-29 15,1-5-5-15,5-10-7 16,-2 0-5-16,9 5-7 15,-5 8-4-15,3 19-5 16,-4 11-2-16,-5 16-31 16,5 11-5-16,1 15-4 15,6 7 4-15,11 8 33 16,9 3 5-16,11 4 9 16,2 0 1-16,-2 2 4 15,-4 0 2-15,-15-9 2 16,-9-4 0-16,-17-11 2 15,-8-1 2-15,-21-10 2 16,-11-4-1-16,-20-7-2 16,-8-4-1-16,6-6-20 0,8-5-55 15,26-6-412-15</inkml:trace>
  <inkml:trace contextRef="#ctx0" brushRef="#br0" timeOffset="211315.1248">18593 11228 793 0,'-2'17'349'0,"2"21"-173"16,-4 6-38-16,5 1-57 15,-2-5-20-15,-3-10-28 16,2-9-3-16,-2-13 19 16,2-6 6-16,0-15-2 15,-1-12-2-15,-3-19-21 16,4-6-7-16,-1-8-6 15,3 2-4-15,6 8-13 16,0 7-4-16,6 17-6 0,2 9-2 16,-3 15-4-16,-2 7 0 15,-1 11 6-15,5 6 4 16,2 5 11-16,2 1 4 16,4-6 5-16,-2-6 3 15,3-10 13-15,0-8 4 16,2-8 5-16,-3-9 0 15,0-8-5-15,-4-4-4 0,-5-4-5 16,0-2-4-16,-1 8-21 16,-3 5-15-16,2 17-24 15,-3 13 1-15,-1 17 15 16,0 9 13-16,0 10 22 16,1 2 2-16,3 0 0 15,-1-1 3-15,1-4-64 16,-4-4-131-16</inkml:trace>
  <inkml:trace contextRef="#ctx0" brushRef="#br0" timeOffset="211634.623">19068 11251 1096 0,'0'7'437'0,"1"11"-279"15,0 5-40-15,2 10-21 0,1 2-23 16,0-1-27-16,0-5-5 16,1-9-8-16,-3-7 0 15,2-12 45-15,2-7 8 16,-3-14 9-16,-3-13-2 16,-9-12-46-16,-1-5-8 15,-6-15-3-15,-1-2-4 16,6 6-15-16,1 2-5 0,10 21-19 15,10 6-10-15,17 14-13 16,9 3-8-16,20 9 5 16,6 5 6-16,9 11-17 15,1 8-57-15,-1 6-275 16</inkml:trace>
  <inkml:trace contextRef="#ctx0" brushRef="#br0" timeOffset="211862.2524">19133 11501 1119 0,'21'0'497'0,"22"2"-281"15,9-2-83-15,1 3-40 16,-6-3-45-16,-9-4-47 16,-13-2-233-16</inkml:trace>
  <inkml:trace contextRef="#ctx0" brushRef="#br0" timeOffset="212006.3289">19221 11289 1370 0,'23'2'578'0,"28"4"-327"16,3 2-56-16,-1 1-77 15,-6-2-58-15</inkml:trace>
  <inkml:trace contextRef="#ctx0" brushRef="#br0" timeOffset="212635.5032">20335 11164 876 0,'-22'0'358'15,"-15"-1"-218"-15,-2 10-93 16,3 10-26-16,14 12-31 0,8 8-11 16,20 6 6-1,9 1 13-15,16-9 46 0,9-7 28 16,5-13 47-16,-3-11 20 15,-13-9 28-15,-12-11-6 16,-17-11-33-16,-9-4-30 16,-15-2-66-16,-9-1-17 15,-4 6-95-15,3 5-77 16</inkml:trace>
  <inkml:trace contextRef="#ctx0" brushRef="#br0" timeOffset="212785.4118">20483 11199 1023 0,'14'0'462'0,"21"0"-218"15,1 0-104-15,3 1-89 16,-4-1-16-16,-7 1-71 16,-4 0-86-16</inkml:trace>
  <inkml:trace contextRef="#ctx0" brushRef="#br0" timeOffset="213191.3467">20649 11192 576 0,'-2'4'317'0,"-1"10"-40"0,1 5-70 16,4 9-68-16,-1 3-30 16,-1 8-51-16,0 0-20 15,3-2-14-15,1-5-1 16,3-12-13-16,2-10-10 15,2-10-22-15,4-9-11 16,4-14 5-16,2-5 6 16,2-6 15-16,2-1 6 15,4 10-2-15,1 6 3 0,-8 15 20 16,-4 4 13-16,-10 12 24 16,-7 5 3-16,-2 6-14 15,0 0-8-15,0-3-15 16,0-3-3-16,3-8-5 15,1-5-8-15,7-11-14 16,-2-6-3-16,2-10 1 16,3-5 5-16,-2 5 4 15,5 1 0-15,6 10 6 16,-3 6 10-16,2 10 28 16,-2 9 14-16,-2 10 15 15,1 8-3-15,-2 5-19 16,-1 2-7-16,-2-5-21 15</inkml:trace>
  <inkml:trace contextRef="#ctx0" brushRef="#br0" timeOffset="213740.3229">21851 11181 883 0,'-23'-2'350'0,"-21"2"-219"16,5 5-75-16,16 12-39 15,13 9-1-15,22 7 11 16,11 3 12-16,14-2 30 16,3-6 9-16,-4-12 6 0,-3-5 2 15,-12-15 40-15,-7-10 13 16,-13-11-7-16,-1-11-11 16,-18-13-69-16,-5-3-20 15,-7-8-13-15,-7 1-5 16,11-4-4-16,7 0-9 15,19 9-16-15,10 9-11 16,19 24-51-16,7 12-49 0,6 20-153 16,7 10-202-16</inkml:trace>
  <inkml:trace contextRef="#ctx0" brushRef="#br0" timeOffset="213914.243">22133 11134 827 0,'0'-1'396'0,"1"2"-155"16,0-1-61-16,-1 0-64 16,0 0-30-16,10 27-32 15,10 34-15-15,-12-26-19 16,3 0-2-16,-3-1-40 16,2-3-62-16,2-9-318 15</inkml:trace>
  <inkml:trace contextRef="#ctx0" brushRef="#br0" timeOffset="214180.9701">22486 11179 732 0,'-8'6'419'0,"-3"7"-102"16,-6 4-94-16,-1 4-42 15,-4-2-85-15,0-2-30 16,-1-7-34-16,-4-7-10 15,5-7-29-15,-4-8-15 0,7-6-13 16,7-2 2-16,11 3 13 16,6 1 8-16,16 11 12 15,1 2 14-15,7 11 26 16,1 8 13-16,-12 5-1 16,5 6-12-16,-2 1-17 15,-2 0 4-15,11-5-109 16</inkml:trace>
  <inkml:trace contextRef="#ctx0" brushRef="#br0" timeOffset="214504.4233">22768 11167 899 0,'-15'-3'399'0,"-8"1"-188"15,5 7-109-15,4 6-19 16,11 11-30-16,1 0-11 16,9 3 5-16,4-3 2 15,0-9 7-15,1-6 15 16,-5-9 40-16,1-6 5 16,-8-11-5-16,-4-7-17 15,-6-11-44-15,-2-3-3 16,2-14-1-16,2-5-5 0,8-18-17 15,2-1-13-15,14 10-22 16,6 11-7-16,8 35-34 16,0 12-47-16,3 26-145 15,5 13-126-15</inkml:trace>
  <inkml:trace contextRef="#ctx0" brushRef="#br0" timeOffset="214868.9079">22944 11265 878 0,'5'2'436'0,"6"3"-147"16,9-1-112-16,5 0-13 15,3-5-55-15,0-4-25 16,-1-8-37-16,-4-2-7 16,-9-7-15-16,-10-3-17 15,-11 0-23-15,-10-1-13 16,-12 8-15-16,-1 7 5 16,0 16 5-16,4 9 1 0,4 12 6 15,8 7 1-15,8 7-2 16,6 12 2-16,4 9 18 15,0 1 9-15,0-3 16 16,-1-7 7-16,5-13-14 16,0-4 24-16,5-8-147 15</inkml:trace>
  <inkml:trace contextRef="#ctx0" brushRef="#br0" timeOffset="215196.3258">23381 11208 826 0,'-12'-18'430'0,"-11"-16"-128"16,-2 16-124-16,-3 9-64 15,1 13-73-15,3 7-29 16,11 12-25-16,9 2 5 16,15 6 27-16,12 3 20 15,10-6 33-15,-1-2 7 16,-5-10-2-16,-6-6-7 16,-6-10-13-16,2-3-5 15,-7-11-43-15,-2-4-57 16,-1-9-77-16,-6-6-442 0</inkml:trace>
  <inkml:trace contextRef="#ctx0" brushRef="#br0" timeOffset="215348.0208">23480 11095 528 0,'2'7'336'0,"-1"13"-5"16,1 6-80-16,-2 11-102 16,0 7-20-16,5 15-39 15,0 3-16-15,3 12-23 16,1 0-16-16,-2-6-14 15,-3-4-5-15,2-17-18 16,-3-10-65-16,-1-19-375 16</inkml:trace>
  <inkml:trace contextRef="#ctx0" brushRef="#br0" timeOffset="215722.9053">23540 11252 1398 0,'11'-6'557'16,"12"-4"-368"-16,4 1-48 15,-1 3-60-15,1 4-28 0,-2 4-40 16,-3 4-12-16,-5 5-7 16,-3 1-1-16,0 0 6 15,-9-1 4-15,-2-4-34 16,-3-4-21-16,-3-3-20 15,3 0-14-15,0-1 15 16,0 0 13-16,2-8 12 16,5-9 8-16,18-22 14 15,-11 33 0-15,-4 10-8 16,1 8 0-16,0 8 10 16,-5 7 13-16,-2 5 41 15,1 4 18-15,-1-3 9 16,-2-6-3-16,5-7-16 15,-4-10-5-15,1-9-18 16,5-1-45-16,-9-19-294 16</inkml:trace>
  <inkml:trace contextRef="#ctx0" brushRef="#br0" timeOffset="215874.9607">23830 10843 981 0,'0'-4'507'15,"-3"-3"-167"-15,7 10-86 16,1 13-144-16,-3 6-46 16,7 16-46-16,-9 0-2 0,4 7-25 15</inkml:trace>
  <inkml:trace contextRef="#ctx0" brushRef="#br0" timeOffset="217156.1659">1882 12284 635 0,'-1'-4'386'16,"-4"0"-35"-16,-3 6-132 16,-8 23-125-16,-3 9-33 15,-3 20-34-15,-1 6-6 16,6-1-5-16,3 2-3 0,3-22-1 15,6-5 0-15,6-22 5 16,3-12 9-16,8-12 4 16,2-14 3-16,4-13-1 15,-3-12-6-15,3-14 0 16,-2-5 1-16,3 0-5 16,3 7-3-16,-4 13-11 15,-4 12-2-15,-4 22 10 16,-4 9-8-16,-3 23 5 15,2 12-1-15,3 21-13 16,5 14 7-16,6 8-6 16,6 4 0-16,3-9 4 15,-2-9 2-15,-6-16-5 16,-2-11-32-16,-7-13-122 16,0-8-95-16</inkml:trace>
  <inkml:trace contextRef="#ctx0" brushRef="#br0" timeOffset="217281.3672">1788 12464 798 0,'-2'0'383'15,"7"0"-132"-15,6 1-71 16,25 1-105-16,16-2-11 16,17 1-80-16</inkml:trace>
  <inkml:trace contextRef="#ctx0" brushRef="#br0" timeOffset="217667.8401">2315 12413 906 0,'-2'-1'449'0,"-1"-2"-172"16,12 1-86-16,23 1-91 15,12 1-28-15,19 0-13 16,6 1-20-16,1-1-20 16,-4-2-2-16,-10 0-9 0,-11-1-26 15,-20 3-76-15,-13-1-10 16,-15 1-5-16,-8-3 27 15,-8-5 73-15,3-3 9 16,5 0 22-16,5 3-2 16,9 8 3-16,7 1 7 15,1 11 2-15,3 7 11 16,-2 5 10-16,-4 3-5 16,-5-2-8-16,-1-1-9 0,-1-7-150 15</inkml:trace>
  <inkml:trace contextRef="#ctx0" brushRef="#br0" timeOffset="217894.256">3092 12292 1144 0,'1'1'467'0,"3"11"-258"15,1 6-78-15,-2 17-56 16,2 11-3-16,-5 8-31 16,-3-2-15-16,3-1-9 15,-3-11-14-15,6-12-86 0,5-5-74 16</inkml:trace>
  <inkml:trace contextRef="#ctx0" brushRef="#br0" timeOffset="218191.9465">3087 12243 987 0,'9'-17'497'0,"7"-15"-200"15,9 9-107-15,11 9-51 0,2 9-93 16,2 10-28-16,-4 11-20 16,-9 6 0-16,-17 9 4 15,-10-2 3-15,-14 4 4 16,-3 1 1-16,5-10-12 15,2-3-11-15,10-11-10 16,6-5-1-16,9-3 6 16,8 2 7-16,7 6-2 15,-1 7-2-15,-11 10-2 16,-6 4 6-16,-25 6 11 16,-15 0 6-16,-17 0 9 15,-7-7 1-15,6-15-8 16,9-5-33-16,17-17-169 15</inkml:trace>
  <inkml:trace contextRef="#ctx0" brushRef="#br0" timeOffset="218465.0839">3812 12294 1252 0,'0'-1'613'0,"-1"-1"-213"16,2 2-130-16,-1 0-154 15,0 0-47-15,0 0-54 16,0-1-11-16,5-1-24 15,6 1-61-15,25 0-172 16</inkml:trace>
  <inkml:trace contextRef="#ctx0" brushRef="#br0" timeOffset="218696.4188">3852 12531 1324 0,'0'2'583'0,"0"-3"-296"0,0 1-58 15,0 0-104-15,0 0-48 16,0 0-31-16,-1 0-9 15</inkml:trace>
  <inkml:trace contextRef="#ctx0" brushRef="#br0" timeOffset="247112.1351">8421 12277 948 0,'-7'-7'460'0,"4"-6"-163"0,-1 10-93 16,-9 3-49-16,13 21-72 16,-1 18-43-16,0 31-29 15,7 15 1-15,-4 8 8 16,3-6-1-16,1-12-1 15,-1-7 0-15,2-11 2 16,-2-8-11-16,-4-16-112 16,-1-7-83-16</inkml:trace>
  <inkml:trace contextRef="#ctx0" brushRef="#br0" timeOffset="247341.8627">8360 12293 952 0,'24'0'427'0,"20"3"-222"15,37 4-60-15,19 1-16 16,8 1-55-16,3-4-25 15,-19 1-22-15,-18 0-24 16,-19 2-221-16</inkml:trace>
  <inkml:trace contextRef="#ctx0" brushRef="#br0" timeOffset="247984.2317">8411 12978 579 0,'-2'2'351'16,"0"0"-21"-16,24 3-124 15,18-3-18-15,31 1-31 16,15 1-40-16,1-1-34 15,-4 1-23-15,-23-4-35 0,-13-1-2 16,-16 0-14-16,-9-5-62 16</inkml:trace>
  <inkml:trace contextRef="#ctx0" brushRef="#br0" timeOffset="248177.2604">8477 12705 1164 0,'23'-2'472'0,"40"2"-299"16,15 5-22-16,12 4-65 16,-1 1-22-16,-12 1-76 15,-16-4-107-15</inkml:trace>
  <inkml:trace contextRef="#ctx0" brushRef="#br0" timeOffset="249269.3432">9128 12875 629 0,'4'-3'357'0,"7"2"-34"16,2 6-157-16,2 16-86 16,-1 9-24-16,-6 6-25 15,-4-2-10-15,-7-1-5 16,1-9-2-16,-1-8 1 16,2-2-1-16,4-9 4 15,-2-5 5-15,6-7 2 0,0-10-1 16,2-8-6-16,7 3-6 15,-1-3-9-15,3 6 2 16,-1 14-3-16,-2 5 0 16,1 11 2-16,-6 4-2 15,0 6 1-15,-10-5 3 16,0 0 1-16,0-4-1 0,1-7 3 16,8-3 1-16,3-5 3 15,-3-7 1-15,3-11-2 16,2-1-2-16,4-7-6 15,5 2-6-15,-1 12-5 16,-4 6-2-16,-3 20 1 16,-7 12 8-16,-8 7 9 15,-2 4 2-15,-4-9 2 16,3-3-22-16</inkml:trace>
  <inkml:trace contextRef="#ctx0" brushRef="#br0" timeOffset="249617.9214">9596 12980 823 0,'9'6'346'0,"9"4"-200"0,9-4-5 16,5-1-38-16,2-4-14 15,-3-7-23-15,-4-1-9 16,-6-6-6-16,-8-4-3 16,-12 1 13-16,-2 2 1 15,-12 3-3-15,-1 6-5 0,-4 9-20 16,-8 4-5-16,-6 11-9 16,2 2-4-16,1 5-10 15,11 1-4-15,12-4-2 16,6-2 0-16,14-3 0 15,9-4 0-15,12-2 0 16,3-2 0-16,2-5-20 16,-2 0-97-16,0 1-262 15</inkml:trace>
  <inkml:trace contextRef="#ctx0" brushRef="#br0" timeOffset="250171.8745">10117 13047 480 0,'1'-10'335'16,"1"-8"-12"-16,-3 0-75 15,-6-1-31-15,-7 7-53 16,-3 4-27-16,-8 5-59 0,-2 9-25 16,-1 10-49-16,3 2-14 15,11 7-8-15,6 3 2 16,14-4 9-16,5 0 5 15,11-8 3-15,3-3 3 16,1-9 3-16,4-1 3 16,0-8 7-16,0-11 4 15,0-8 3-15,-3-6 1 0,-3-15-3 16,-6-4-2-16,-6-14-2 16,-3-4 0-16,-8 6 15 15,5 12 2-15,-5 20 11 16,0 14-4-16,0 18-26 15,-5 6-5-15,4 17-16 16,-1 3-1-16,3 13 4 16,5 9 1-16,-3 9 0 15,3-2 2-15,-1-7 0 16,-2-8 1-16,-4-15 2 16,0-2-1-16,-2-12 1 15,2-5 2-15,4-9 9 16,4-5 1-16,6-6 1 15,2-3-3-15,1-1-10 16,0-1-4-16,-2 6-1 16,-1 2-5-16,-6 8-1 0,-3 6-1 15,-4 5 1-15,1 5 3 16,10 3 4-16,4-3 0 16,13-6 2-16,1-3 6 15,2-6-56-15</inkml:trace>
  <inkml:trace contextRef="#ctx0" brushRef="#br0" timeOffset="250876.9591">10923 12723 696 0,'9'0'373'16,"10"0"-49"-16,26-2-187 15,15 1-5-15,19-1-49 0,-2 2-28 16,-10 3-31-16,-11 0-19 16,-21 2-160-16,-7 1-187 15</inkml:trace>
  <inkml:trace contextRef="#ctx0" brushRef="#br0" timeOffset="251084.3618">10977 12837 593 0,'0'2'338'16,"1"1"-24"-16,22-1-98 16,15 2-17-16,27-1-12 15,1 0-35-15,5 0-55 16,-8-2-27-16,-11-1-52 15,-5-1 59-15</inkml:trace>
  <inkml:trace contextRef="#ctx0" brushRef="#br0" timeOffset="251627.8893">12160 12655 662 0,'-11'1'336'0,"-19"4"-100"16,-2 5-59-16,-1 10-86 15,1 4-34-15,20 11-47 16,9 0-13-16,22 5 3 16,11-6 9-16,11-9 41 15,4-4 16-15,-8-16 37 16,-6-5 24-16,-13-12 20 15,-9-5-2-15,-10-7-25 16,-7-4-28-16,-6 4-57 16,-6 1-14-16,8 3-64 15,1 6-89-15,11 1-309 16</inkml:trace>
  <inkml:trace contextRef="#ctx0" brushRef="#br0" timeOffset="251766.8593">12342 12705 895 0,'22'1'423'16,"24"0"-191"-16,7 0-54 16,-6-1-91-16,-4-3-32 15,-6-2-58-15,-10-3-68 16,-9-1-293-16</inkml:trace>
  <inkml:trace contextRef="#ctx0" brushRef="#br0" timeOffset="251897.2388">12499 12716 541 0,'3'12'272'0,"3"16"-84"16,1 1-46-16,0 1-58 15,-2 0-24-15,1-6-64 16,-2-2-152-16</inkml:trace>
  <inkml:trace contextRef="#ctx0" brushRef="#br0" timeOffset="252163.2382">12924 12789 1017 0,'-15'16'489'16,"-6"8"-191"-16,-5 3-163 16,-2-7-54-16,11-5-43 0,-2-5-35 15,4-17-99-15,4-5-40 16,-2-13-23-16,0-4 22 15,9 2 103-15,4 4 53 16,4 10 45-16,6 4 8 16,6 13 12-16,-4 7-5 15,6 15-9-15,-1 7-5 0,5 9-18 16,2-5-13-16,3-5 12 16,4-9-87-16</inkml:trace>
  <inkml:trace contextRef="#ctx0" brushRef="#br0" timeOffset="252477.0766">13087 12786 832 0,'-2'12'346'0,"2"16"-189"0,10 4-5 15,8-1-9 1,5-2-4-16,6-11-10 15,-1-10 4-15,4-12-1 16,-2-15-9-16,7-13-28 16,0-5-14-16,-11-12-30 15,-4-3-10-15,-25-8-10 0,-16-8-7 16,-23-16-11-16,-2 4-12 16,-4 19-6-16,2 16-1 15,8 39 2-15,4 12 3 16,18 21-2-16,11 5-2 15,29 9-5-15,13 2 1 16,24 1-17-16,14-4-104 16</inkml:trace>
  <inkml:trace contextRef="#ctx0" brushRef="#br0" timeOffset="253360.101">13781 12706 471 0,'-10'-1'292'0,"-15"-1"11"15,-3 1-93-15,3 0-58 16,-2 1-36-16,14 0-66 16,6 1-27-16,8 3-32 15,7-1-3-15,6 2 3 16,5-1 6-16,2 1 3 15,3 2 0-15,-5 2 1 16,-12-2 3-16,-13 2 4 16,-8 1 3-16,-12 3 0 15,-1 4-2-15,10 0-6 16,2 0-4-16,12-4-3 16,3-1-2-16,5 2-1 15,5 1 1-15,3 3 2 16,8-1 3-16,5-3 2 15,3-5 3-15,14-7 3 16,0-4 1-16,3-12 4 16,1 0 2-16,-8-6 2 0,-2-1 1 15,-13-1 3-15,-8-5 2 16,-9 4 0-16,-6 0-4 16,-1 8-9-16,-1 6-6 15,-1 7-16-15,2 2-5 16,0 3 1-16,0-3 1 15,0 0 12-15,0 0 4 0,0 0 6 16,-1 0 2-16,0 0 4 16,-1 0 1-16,-15 8-1 15,-30 7-3-15,32-15-12 16,3 0-9-16,2 11-1 16,2 6-3-16,3 16 6 15,1 11 5-15,5 10 5 16,2 2 9-16,1-7 11 15,0-4 2-15,1-13-2 16,-1-6-4-16,-2-9-11 16,1-6-113-16</inkml:trace>
  <inkml:trace contextRef="#ctx0" brushRef="#br0" timeOffset="253719.2928">14154 12784 993 0,'6'5'435'0,"0"7"-220"0,4 5-93 16,3 6-59-16,-8-4-25 15,4 1-20-15,-5-6-3 16,0-6 5-16,-2-5 7 15,-1-10-38-15,0-5-6 0,4-13-17 16,7 0-11-16,7 2 28 16,5 1 3-16,2 9-1 15,-5 4 1-15,-3 9 23 16,-3 6 11-16,-7 14 24 16,-1 5 9-16,0 7-9 15,-3 2-7-15,2-3-14 16,-3-2-5-16,1-9-5 15,-2-4-16-15,-2-10-124 16,-1-6-153-16</inkml:trace>
  <inkml:trace contextRef="#ctx0" brushRef="#br0" timeOffset="253872.2218">14304 12464 1293 0,'-5'-11'604'0,"-6"-6"-280"16,11 18-189-16,3 14-53 16,10 17-75-16,2 6 19 15</inkml:trace>
  <inkml:trace contextRef="#ctx0" brushRef="#br0" timeOffset="256484.8752">7180 13762 735 0,'2'-9'429'0,"-2"-9"-47"0,1 8-99 16,-6 9-140-16,-5 5-48 16,-8 17-71-16,-2 11-20 15,-8 23-3-15,-1 8 0 16,-3 7 2-16,3-3 1 16,6-10-1-16,3-10 2 15,11-16 0-15,0-8 1 16,6-16 8-16,6-8 2 15,6-19 3-15,6-9 2 16,7-16-7-16,1-3-2 16,-2-13-4-16,1 1-1 0,-6 4-5 15,-2 3-1-15,-4 24-1 16,-3 9-3-16,-6 15-20 16,0 5-3-16,3 12-2 15,4 5 0-15,10 17 18 16,7 5 2-16,21 9 2 15,8 3 1-15,5-3 3 16,2 1 2-16,-8-11 1 16,-8-5 0-16,-11-11 0 15,-11-4-1-15,-20-10 5 16,-10-4 4-16,-21-1 2 16,-12-3 2-16,-20-6-5 15,-11-6-1-15,-9 2-2 16,3 0-1-16,9 3-2 0,13 3-3 15,21 0-5-15,13 4-7 16,15 4-77-16,7 4-56 16,18 6-245-16</inkml:trace>
  <inkml:trace contextRef="#ctx0" brushRef="#br0" timeOffset="256887.6825">7610 13777 978 0,'0'-6'462'0,"-1"-3"-188"15,0 2-59-15,1 6-105 0,0 2-42 16,0-1-52-16,0 8-15 15,5 23-1-15,13 67 0 16,-4-25 0-16,0-1 2 16,1-7 4-16,2-7-38 15,-3-17-161-15,0-4-193 16</inkml:trace>
  <inkml:trace contextRef="#ctx0" brushRef="#br0" timeOffset="257336.8055">8149 13808 812 0,'1'-2'424'16,"0"-2"-132"-16,-2 3-124 16,0 1-44-16,0 0-63 0,0 0-20 15,-24 7-24-15,-35 11-7 16,19 1-4-16,-5 3 0 15,-6 4-2-15,2 4-1 16,1-4-1-16,1 2-2 16,13-1-5-16,5-4-6 15,19 1-2-15,12-4 0 16,25-2 29-16,13-2 16 0,21-1 22 16,8 0 5-16,4 0-18 15,-6 3-9-15,-8-5-13 16,-12 2-3-16,-21-7-3 15,-6-2-2-15,-18 0 18 16</inkml:trace>
  <inkml:trace contextRef="#ctx0" brushRef="#br0" timeOffset="258006.4724">8472 14236 775 0,'-10'12'306'0,"-8"21"-220"15,-4 10-13-15,4 5-46 16,1 1-9-16,9-10-6 15,8-9 0-15,6-11 1 16,2-13 10-16,1-14 7 16,0-6 5-16,0-20 25 15,-4-6 2-15,4-5 21 0,-1-3 2 16,3 3-21-16,2 9-10 16,-6 10-29-16,-1 8-7 15,-3 12-16-15,2 7-2 16,4 12-2-16,2 4-2 15,5 15 6-15,3 1 0 16,4 8 4-16,4 0 1 0,0-4 1 16,-1-4 1-16,-7-13-20 15,-7-5-69-15</inkml:trace>
  <inkml:trace contextRef="#ctx0" brushRef="#br0" timeOffset="258148.0764">8411 14395 832 0,'11'-3'370'0,"21"-2"-180"15,11 2-90-15,12 3-64 16,4 1 1-16,-1 4-272 16</inkml:trace>
  <inkml:trace contextRef="#ctx0" brushRef="#br0" timeOffset="258471.0543">8723 14328 867 0,'11'0'377'0,"3"-2"-172"16,17 2-132-16,5 0-20 15,3 0-22-15,6 2-11 16,-8-1-7-16,-5-1-1 16,-13-2-7-16,-10-2-11 0,-12-2-7 15,-4 0-2-15,-1 0 5 16,0 0 2-16,5 6-15 16,3 3-2-16,6 4 15 15,3 6 10-15,1 1 26 16,-2 2 4-16,-3 1-6 15,-2-4-1-15,-2-4-47 16,0-3-155-16</inkml:trace>
  <inkml:trace contextRef="#ctx0" brushRef="#br0" timeOffset="258658.0976">9137 14273 1011 0,'1'0'434'0,"0"3"-231"0,4 4-66 16,2 8-72-16,1 2-20 16,0 9-28-16,-1 0-5 15,-3 4-3-15,-1-2-1 16,-2-5-28-16,0-4-59 16,0-8-211-16</inkml:trace>
  <inkml:trace contextRef="#ctx0" brushRef="#br0" timeOffset="258964.9374">9136 14299 430 0,'7'-14'266'0,"8"-10"28"16,5 4-56-16,3 10-63 15,-1 2-27-15,0 8-74 16,0 3-28-16,-5 4-27 16,-4 3-6-16,-11 1-4 15,0 1 2-15,-7 1 7 16,-1-2 2-16,-1-4-4 15,-1-3-3-15,12-4-6 16,11-3-2-16,8-2-7 16,5 3-4-16,6 7-9 15,-3 10 1-15,-3 12 7 16,-10 7 5-16,-19 3 23 16,-15-2 6-16,-18-2 5 15,-1-5-2-15,-6-10-4 16,8-7 2-16,9-11 1 0,1-7 0 15,15-7-63-15,3-4-63 16</inkml:trace>
  <inkml:trace contextRef="#ctx0" brushRef="#br0" timeOffset="259560.093">10101 13884 1063 0,'1'-6'496'16,"-1"-2"-226"-16,0 6-74 16,0 16-112-16,1 11-41 15,1 22-37-15,4 13 2 16,2 5 8-16,4-2 1 0,3-4 2 16,-2-12 2-16,2-12 8 15,-1-7-74-15,-6-18-205 16</inkml:trace>
  <inkml:trace contextRef="#ctx0" brushRef="#br0" timeOffset="259721.7771">9962 14119 1158 0,'20'-3'502'0,"38"3"-262"16,10-3-31-16,10 7-96 15,0 0-25-15,-15 1-39 16,-12-3-67-16</inkml:trace>
  <inkml:trace contextRef="#ctx0" brushRef="#br0" timeOffset="260486.8713">11286 13796 914 0,'-5'14'345'16,"-13"21"-249"-16,-4 10-43 16,-5 17-16-16,-6-1-13 15,7 0-15-15,1-7 0 16,10-18 1-16,7-6 3 15,3-17 9-15,7-9 15 16,3-13 25-16,6-10 13 16,10-16 6-16,-2-9-7 15,4-13-23-15,-3-3-14 16,-4-6-20-16,2 5-8 0,-5 17-9 16,-3 9-1-16,0 20 2 15,-6 7-9-15,-4 13-12 16,0 6 0-16,6 18-8 15,4 12 10-15,20 17 11 16,8 7 2-16,15 5 3 16,6-2 1-16,-1-12 3 15,-4-3 1-15,-17-15 2 16,-11-8 2-16,-16-13 7 16,-8-8 10-16,-18-10 7 15,-11-4-2-15,-26-4-10 16,-14 0-10-16,-12 3-9 15,0-1 0-15,9 3 1 16,8-1 3-16,20-1-46 16,10 1-51-16,29-1-384 15</inkml:trace>
  <inkml:trace contextRef="#ctx0" brushRef="#br0" timeOffset="261010.8926">11726 13770 876 0,'7'0'391'0,"6"1"-158"16,2 9-102-16,2 17-59 16,-2 7-19-16,-5 14-32 15,-5 4-6-15,-8 2-4 16,-2-1 0-16,1-8-3 16,4-4 1-16,6-11-3 15,5-8 1-15,12-10 4 16,2-8 11-16,12-6 16 15,2-7 2-15,1-10 1 16,3-1-9-16,0-12-10 16,-1-4-1-16,-4-12-7 0,-8-5 1 15,-15-8 1-15,-6 4-1 16,-13 13 4-16,-6 8 5 16,-3 23 0-16,0 11-3 15,-1 11-6-15,8 10-9 16,3 14-6-16,6 11 1 15,3 10 2-15,6 8 1 16,0-2 6-16,-6-8 1 16,6-8 4-16,-5-8 0 0,4-7-4 15,3-5-24-15,8-14-195 16</inkml:trace>
  <inkml:trace contextRef="#ctx0" brushRef="#br0" timeOffset="263059.5194">12326 14385 577 0,'2'2'276'0,"6"1"-82"16,7-1-50-16,12-2 2 15,3-1-26-15,5-8-37 16,-1-4-13-16,-12-3-13 16,-3-1 2-16,-17 1 1 15,-5 2-4-15,-19 4-17 16,-9-1-16-16,-11 11-21 15,0 8-3-15,7 12-5 16,5 8 1-16,16 10 4 16,10 3 4-16,17-1 28 15,14-4 23-15,18-9 44 0,6-10 11 16,-3-14-11-16,-3-1-19 16,-14-7-37-16,-5-2-14 15,-11-1-55-15,-6-2-91 16</inkml:trace>
  <inkml:trace contextRef="#ctx0" brushRef="#br0" timeOffset="264105.3473">12894 14444 544 0,'-7'6'260'0,"-8"10"-74"16,-2 8-87-16,-5 10-39 16,3-1-11-16,4 1-24 15,3-9-7-15,8-9 7 16,3-7 30-16,2-10 63 15,9-4 13-15,0-10 9 16,0-7-22-16,4-8-46 16,-2-4-8-16,-2-5-16 15,-1 1-9-15,-3 8-22 16,-2 7-10-16,-1 19-28 16,0 10-2-16,1 20-1 15,3 6 3-15,7 7 20 16,4 3 0-16,17-8 1 15,4-3 2-15,1-9 2 0,1-6 2 16,-20-9-51-16,-4-4-72 16</inkml:trace>
  <inkml:trace contextRef="#ctx0" brushRef="#br0" timeOffset="264241.2719">12831 14540 859 0,'16'-1'362'0,"25"-10"-171"16,11 5-71-16,9 2-28 16,-4-1-20-16</inkml:trace>
  <inkml:trace contextRef="#ctx0" brushRef="#br0" timeOffset="264617.2902">13141 14471 986 0,'2'-4'453'0,"7"3"-202"16,13 1-119-16,10 1-39 15,13 7-49-15,3-1-19 16,0-2-14-16,-5-2 1 16,-12 0 2-16,-13-4 3 15,-15-4-12-15,-3-2-9 16,-8-2-28-16,-2 0-10 16,2-2 7-16,0 3 5 15,5 4 1-15,2 4 1 0,3 9-1 16,3 5 6-1,0 5 29-15,-1 0 7 0,-4-3 9 16,-1 0-1-16,-3-3-29 16,2-2-108-16</inkml:trace>
  <inkml:trace contextRef="#ctx0" brushRef="#br0" timeOffset="264816.6733">13588 14392 944 0,'1'-2'486'0,"0"-3"-128"16,4 5-158-16,-5 0-116 15,0 0-32-15,3 7-30 16,9 15-4-16,11 36-7 16,-14-29-4-16,-3 5-2 0,0 1 0 15,1-5-56-15,-6-4-58 16,-5-9-245-16</inkml:trace>
  <inkml:trace contextRef="#ctx0" brushRef="#br0" timeOffset="265108.1456">13657 14376 968 0,'14'-1'421'0,"2"-6"-207"15,1 6-66-15,-2 6-68 16,-9 4-20-16,-5 6-31 15,-1 1-8-15,-5 2-8 16,0-1 1-16,4-9-8 16,2-3 0-16,11-6 2 15,4-6-3-15,16 3-3 16,5 4-2-16,6 6-4 16,-2 10 0-16,-9 7 4 15,-10 1 4-15,-19 4 12 16,-14-3 7-16,-21-2 7 15,-7-3 2-15,-11-9-4 16,2-9-3-16,11-5-27 16,8-3-82-16</inkml:trace>
  <inkml:trace contextRef="#ctx0" brushRef="#br0" timeOffset="265632.4221">14389 14014 896 0,'29'-5'351'0,"44"-1"-265"0,12-1-15 15,20 5-11-15,-5 3-11 16,-19 3-1-16,-15 2 1 16,-36 0-26-16,-12-2-27 15,-20 1-108-15,-9 2-176 0</inkml:trace>
  <inkml:trace contextRef="#ctx0" brushRef="#br0" timeOffset="265833.4031">14413 14094 677 0,'-1'-1'348'0,"8"2"-51"16,15 1-53-16,29 0-44 15,12 3-14-15,19 2-70 16,5-1-26-16,-6-1-43 15,-4-2 7-15,-23-2-85 16</inkml:trace>
  <inkml:trace contextRef="#ctx0" brushRef="#br0" timeOffset="266290.022">15712 13740 807 0,'-21'6'341'0,"-19"11"-196"15,-3 7-67-15,4 20-73 16,10 11-11-16,17 18-12 16,17 1 0-16,26-9 52 15,14-8 31-15,32-21 58 16,11-10 18-16,16-18 18 15,-6-9 10-15,-28-17 7 16,-14-9-5-16,-30-13-42 16,-15-13-30-16,-18-16-58 0,-13-8-9 15,-18-7-20-15,-4 11-9 16,-11 20-13-16,1 13-31 16,-2 33-129-16,1 12-91 15</inkml:trace>
  <inkml:trace contextRef="#ctx0" brushRef="#br0" timeOffset="266596.6609">16001 13815 1023 0,'0'-2'469'0,"-8"0"-234"16,-6 5-69-16,-18 17-112 15,-10 10-25-15,-16 21-14 16,-7 6-2-16,2 4-1 15,6-5-1-15,22-11-46 0,14-7-334 16</inkml:trace>
  <inkml:trace contextRef="#ctx0" brushRef="#br0" timeOffset="284816.523">6554 14842 583 0,'0'-3'396'16,"-3"-8"-19"-16,2 11-120 16,2 31-147-16,-5 7-41 0,4 23-27 15,2 14-4-15,-4 10-10 16,1 3-7-16,4 3-6 16,-3-8-1-16,7-17 12 15,4-12-45-15,1-25-132 16,4-12-119-16</inkml:trace>
  <inkml:trace contextRef="#ctx0" brushRef="#br0" timeOffset="285100.3908">6956 15008 629 0,'-4'4'322'0,"-10"6"-87"0,-1 5-71 16,-12 11-72-16,-13 4-33 16,-15 5-39-16,-8 1-8 15,-3 1-2-15,7-6-2 16,22-5 6-16,10-3 6 16,21-5 27-16,14 1 33 15,24 3 39-15,12 0 8 16,16-6-7-16,9 5-34 15,-8-2-40-15,-4 0-14 0,-8 3-35 16,-14-11-78-16</inkml:trace>
  <inkml:trace contextRef="#ctx0" brushRef="#br0" timeOffset="285329.5616">7085 15451 560 0,'0'-1'369'0,"0"-1"-7"16,0 4-113-16,0-2-98 16,-1 2-43-16,-1 27-42 15,2 32-15-15,2-28-27 16,1 0-5-16,4-8-42 15,0-4-79-15</inkml:trace>
  <inkml:trace contextRef="#ctx0" brushRef="#br0" timeOffset="285624.0903">7107 15409 1024 0,'9'-8'440'0,"16"-10"-232"16,1 6-62-16,1 11-74 15,-1 2-18-15,-10 13-31 16,-8 3-8-16,-13 5-4 16,-6 2 0-16,-4-4-16 15,3-5-10-15,9-7-12 16,5-3-1-16,16 2 10 16,7-3 3-16,8 7 5 15,2 0 6-15,-9 8 13 16,-6 6 10-16,-21 4 13 15,-12 0-1-15,-20-2-4 16,-8-3 0-16,-5-5 4 16,3-8 3-16,11-13-112 15,10-7-112-15</inkml:trace>
  <inkml:trace contextRef="#ctx0" brushRef="#br0" timeOffset="285928.0126">7667 15385 1106 0,'17'1'540'15,"14"1"-236"-15,24 1-97 16,4-3-27-16,11-5-80 16,-1 1-31-16,-3-8-23 15,-3 2-26-15</inkml:trace>
  <inkml:trace contextRef="#ctx0" brushRef="#br0" timeOffset="286417.8467">8558 15013 1058 0,'0'1'407'0,"6"10"-279"16,0 9-43-16,4 19-49 15,3 14 4-15,0 20-14 0,-1 10-4 16,1 6-3-16,-2-5 2 16,-3-16-48-16,3-9-82 15</inkml:trace>
  <inkml:trace contextRef="#ctx0" brushRef="#br0" timeOffset="286724.0349">8993 15121 871 0,'2'-5'436'16,"-1"-2"-156"-16,-5 6-148 15,-7 6-43-15,-14 8-66 16,-6 6-16-16,-7 9-3 16,-8 2-1-16,-1 8-1 15,0 0 0-15,6 0-1 16,8-1-1-16,17-6-8 16,13-3 2-16,18-5 27 15,11 0 15-15,25-1 43 16,4-2 3-16,10-1-21 15,-1-4-12-15,-8-4-22 16,0-1-61-16,-12-3-254 16</inkml:trace>
  <inkml:trace contextRef="#ctx0" brushRef="#br0" timeOffset="287091.2203">9299 15526 862 0,'-1'3'414'0,"0"2"-154"16,-5 5-137-16,-1 2-32 0,-4 4-49 16,-1-4-15-16,1 0-13 15,3-2-1-15,3-6 7 16,2-2 8-16,-2-5 13 16,5 2 1-16,0-1-7 15,1-6-10-15,7-15-13 16,23-34-1-16,-10 23-4 15,-5-2 0-15,0 5 9 16,-2 6 1-16,-9 10 12 16,-1 5 1-16,1 10-17 15,-1 4-4-15,0 13-9 16,4 7-2-16,4 7 4 16,2 1 1-16,4-2-1 15,3 0 1-15,0-5 1 16,-2-5 2-16,-3-6-6 15,-3-5-16-15,-6-8-61 16,-4 1-59-16</inkml:trace>
  <inkml:trace contextRef="#ctx0" brushRef="#br0" timeOffset="287261.3176">9307 15545 903 0,'18'0'462'0,"5"3"-150"0,11 0-132 16,-1 1-40-16,-5-1-75 15,7-2 248-15</inkml:trace>
  <inkml:trace contextRef="#ctx0" brushRef="#br0" timeOffset="314356.5074">10340 15182 597 0,'0'-7'405'0,"-2"-4"-2"16,3 6-180-16,5 5-53 15,1 20-68-15,0 13-30 16,6 25-19-16,-3 11-7 15,4 5-20-15,2-5-2 0,-1-18-23 16,0-8-72-16</inkml:trace>
  <inkml:trace contextRef="#ctx0" brushRef="#br0" timeOffset="314515.7601">10177 15415 843 0,'9'0'416'0,"17"-1"-128"16,16-1-37-16,25-8-46 16,12 1-49-16,23-5-76 15,0 3-27-15,-16 0-76 16,-11 2-108-16</inkml:trace>
  <inkml:trace contextRef="#ctx0" brushRef="#br0" timeOffset="315224.748">11663 15105 1078 0,'-7'7'431'0,"-13"10"-281"16,-9 10-37-16,-4 19-40 16,0 6-18-16,0 13-23 15,6 0-15-15,8-11-7 0,4-7 0 16,11-24 5-16,2-8 12 15,2-15 15-15,0-11 2 16,4-18-1-16,0-9-11 16,6-19-15-16,1-4-3 15,7-1-7-15,1 4-3 16,0 15-4-16,-3 8 0 0,-8 20-9 16,-2 4-11-16,-3 13-5 15,-1 6-1-15,10 14 2 16,4 7 6-16,16 10 1 15,9 7 1-15,14 8 9 16,5 3 3-16,3 3 5 16,1 0 4-16,-9-12 0 15,-8-7 1-15,-18-12 1 16,-13-8 7-16,-30-7 9 16,-16 0 4-16,-29-4 4 15,-13-1 6-15,-17-1 9 16,-8-4-1-16,4-4-4 15,3 0-17-15,28-5-43 16,17-1-51-16,40 1-281 16</inkml:trace>
  <inkml:trace contextRef="#ctx0" brushRef="#br0" timeOffset="315802.2461">12070 15246 793 0,'16'-13'413'0,"18"-10"-116"16,2 1-40-16,-6 10-70 15,-7 7-53-15,-12 13-68 16,-6 6-17-16,-7 20-30 15,-9 9-7-15,-6 20-5 16,5 11-3-16,7-4-1 16,14-4 0-16,12-22 2 15,4-13 1-15,9-16 5 0,5-6 3 16,6-16 5 0,0-3 2-16,-1-13 4 0,-3-7 0 15,-4-9 4-15,-2-12 0 16,-8-17-3-16,-8-9-1 15,-12-4-6-15,-10 44-4 32,2 19-10-32,1 0-8 0,-18-14-7 0,-2 27 2 0,-2 47 8 15,6 24 5-15,14 20-1 16,8 2-2-16,20-11 0 16,9-8 2-16,10-27-53 15,-5-10-88-15</inkml:trace>
  <inkml:trace contextRef="#ctx0" brushRef="#br0" timeOffset="316520.9859">12773 15822 599 0,'3'-1'301'0,"11"-1"-87"0,4-1-38 16,12-4-40-16,4 0-27 15,2-4-39-15,1-3-12 16,-14-1-14-16,-6 0 2 16,-17 0 14-16,-14 1 1 15,-12 4-6-15,-7 3-5 16,-2 7-20-16,2 6-8 15,7 9-16-15,7 4-9 16,9 5-18-16,8 3-3 16,14 4 4-16,7-2 4 0,17-4 15 15,5-7 3-15,12-11 20 16,5-6-54-16</inkml:trace>
  <inkml:trace contextRef="#ctx0" brushRef="#br0" timeOffset="316960.7867">13310 15816 480 0,'8'-14'330'0,"5"-6"-38"16,-5 3-34-16,-1 7-32 16,-7 10-87-16,-4 6-26 15,-5 10-59-15,-2 7-22 16,-3 6-11-16,1 4-7 16,5 0-7-16,0-5 0 15,7-10-1-15,1-10 3 16,8-13 6-16,4-6 2 15,3-12 4-15,-1-7 1 0,1-10-1 16,-2-1-2-16,-2 5-5 16,-2 5-4-16,-3 14-4 15,-1 6-6-15,-4 15 0 16,2 6 0-16,1 12-4 16,3 7 4-16,6 7 1 15,3 3 0-15,5-1 4 16,0-2 9-16,-1-10-76 15,-2-3-59-15,-9-10-309 16</inkml:trace>
  <inkml:trace contextRef="#ctx0" brushRef="#br0" timeOffset="317092.0685">13292 15896 864 0,'6'2'410'16,"7"3"-178"-16,20-1-123 15,5-3-14-15,17 3-69 0,0-2-76 16</inkml:trace>
  <inkml:trace contextRef="#ctx0" brushRef="#br0" timeOffset="317421.0982">13589 15822 990 0,'-1'-1'439'0,"3"-1"-240"15,9 2-48-15,8 1-84 16,8 4-22-16,1 0-12 16,1 1-6-16,-3-5-1 15,-1 0-1-15,-5-3 1 16,-5-3-10-16,-4-4-17 15,-6-3-7-15,0 2-11 16,-3-1 7-16,-2 2 1 16,0 5-4-16,2 5 4 15,0 4 7-15,-2-5 18 16,0 4 9-16,2 16 2 16,-5 31-4-16,2-33-62 15,1-2-113-15</inkml:trace>
  <inkml:trace contextRef="#ctx0" brushRef="#br0" timeOffset="317868.0841">13980 15704 1129 0,'0'0'480'16,"3"4"-254"-16,2 6-45 15,2 9-82-15,0 3-10 0,0 9-39 16,0 2-19-16,-3 5-12 15,4-1-5-15,-2-7 6 16,-3-10-25-16,-2-17-89 16,-4-4-77-16,-5-14-142 15,-3-5-52-15,-8-8-11 16,0-7 75-16,-2-1 201 16,4-1 126-16,7 8 146 15,7 5 27-15,12 9-3 16,7 5-21-16,13 4-10 15,3 5-16-15,5 6-51 16,0 4-17-16,-6 2-30 16,-4 2-9-16,-17-3-10 15,-6 3-3-15,-9 1-3 16,-3-3 0-16,6-1-9 16,-1-7-5-16,6-2-3 0,7-1-3 15,2 3-1 1,1 1-4-16,1 8 0 0,-4 2 8 15,-8 5 28-15,-8 3 12 16,-11 0 13-16,-9 1-4 16,-8-9-16-16,3-3-58 15</inkml:trace>
  <inkml:trace contextRef="#ctx0" brushRef="#br0" timeOffset="318290.2711">14656 15342 990 0,'3'0'435'0,"6"-1"-232"16,24 1-88-16,9-1-6 15,24 1-53-15,5 0-16 0,0 5-19 16,-8-1-12-16,-16 2-110 16,-9 0-160-16</inkml:trace>
  <inkml:trace contextRef="#ctx0" brushRef="#br0" timeOffset="318454.8886">14733 15521 1023 0,'13'0'450'0,"23"-3"-215"15,15-1-62-15,21 3-55 16,4 2-40-16,-3 6-135 15,-2-5-117-15</inkml:trace>
  <inkml:trace contextRef="#ctx0" brushRef="#br0" timeOffset="318841.0553">15745 15157 987 0,'-26'-8'433'16,"-25"-7"-178"-16,8 15-195 15,4 9-37-15,9 20-26 16,8 10-12-16,13 17-11 15,10 14 8-15,21 2 21 16,10-3 15-16,25-12 49 16,7-14 8-16,22-23 27 15,6-9 22-15,-2-22 11 16,-12-9 19-16,-23-21-8 16,-13-8-20-16,-32-16-38 15,-9-5-28-15,-21 5-31 16,-10 5-11-16,-19 16-25 15,-5 12-47-15,-1 10-122 16,-4 10-111-16</inkml:trace>
  <inkml:trace contextRef="#ctx0" brushRef="#br0" timeOffset="319087.6491">16052 15204 1213 0,'-4'1'572'15,"-6"4"-237"-15,-24 16-160 16,-14 12-53-16,-29 26-65 15,-9 12-21-15,-7 15-52 16</inkml:trace>
  <inkml:trace contextRef="#ctx0" brushRef="#br0" timeOffset="326995.7872">6018 16717 678 0,'3'-17'354'0,"1"-21"-89"16,0-3-46-16,1-5-71 16,-1-1-23-16,2 2-40 15,-3 3-6-15,1 12-12 16,-2 8-5-16,-2 14-23 16,2 8-10-16,-2 9-27 15,5 7-7-15,4 16-1 16,1 2 1-16,7 9 1 15,0 5 1-15,-3 0 3 16,-3 2 0-16,-5 0 5 16,-3-9 19-16,1-8-140 0,0-7-124 15</inkml:trace>
  <inkml:trace contextRef="#ctx0" brushRef="#br0" timeOffset="327167.292">5735 16909 796 0,'-1'5'382'0,"-5"5"-116"0,40-10-115 16,22-2-19-16,28-7-28 15,16-3-26-15,10 2-42 16,2 2-13-16,-19 8 15 16,-14 3-69-16,-29 7-240 15</inkml:trace>
  <inkml:trace contextRef="#ctx0" brushRef="#br0" timeOffset="327582.5955">5941 17127 854 0,'-2'-2'384'0,"-5"-5"-184"16,14-2-104-16,8-4-9 15,17 0-31-15,11 4-3 16,11 7-12-16,2 6-8 16,-13 10 1-16,-16 7 4 15,-31 16 1-15,-17 4-3 16,-19 11-7-16,-2 1-7 15,1-8-7-15,9-5-1 16,4-21 2-16,4-12-5 0,9-21-15 16,1-8-11-16,15-8-18 15,12-1-1-15,14 8 24 16,6 3 16-16,12 18 28 16,-1 6 12-16,2 14-5 15,-1 8-6-15,-10 4-9 16,-4 3-3-16,-7-7-25 15,-4-6-536-15</inkml:trace>
  <inkml:trace contextRef="#ctx0" brushRef="#br0" timeOffset="328363.8116">6547 16743 655 0,'5'-8'354'0,"3"-6"-87"15,6 4-67-15,1 9-98 16,1 4-33-16,4 13-31 16,-3 5-14-16,-3 9-7 15,-5 3 1-15,-7 3-1 16,-2 1-1-16,-4-9 0 0,-1-8 1 15,3-10 8-15,-2-9 2 16,3-15-2-16,0-10-4 16,2-15-14-16,5-7-5 15,9 2-5-15,7 8 3 16,8 15 2-16,2 11 1 16,0 12 6-16,-2 7-2 15,-10 11 3-15,-6 2 1 0,-13 7 0 16,-2-3 1-16,-3-4-4 15,0-3-1-15,8-13-3 16,4-4-1-16,3-15 2 16,5-4-1-16,-2-10-1 15,-2-2-1-15,8 4-2 16,-1 4 0-16,6 4-1 16,0 8-1-16,-2 8-1 15,0 3 1-15,-5 13 2 16,-7 3 0-16,-7 10 6 15,-6 3 2-15,-6 11 1 16,-1 0-1-16,3-6-4 16,6-6-17-16,18-19-285 15</inkml:trace>
  <inkml:trace contextRef="#ctx0" brushRef="#br0" timeOffset="328902.8355">7278 16684 574 0,'0'0'311'0,"0"7"-30"15,0 7-112-15,3 7-65 16,-1 4-15-16,4 9-42 15,3 3-10-15,0 2-20 16,3 0-3-16,5-11-3 16,-7-11 2-16,9-11 45 15,-1-9 20-15,-3-13 27 16,4-5 4-16,-5-13-39 0,2-4-18 16,1-3-27-1,-2 3-9-15,-2 6-6 0,-6 7 0 16,-4 5 7-16,-3 5 9 15,-2 11 8-15,-3 4-1 16,-2 9-11-16,1 6-9 16,8 10-9-16,0 4 0 15,4 7-1-15,-1 1 1 0,4-6 1 16,1 1-31-16,5-12-405 16</inkml:trace>
  <inkml:trace contextRef="#ctx0" brushRef="#br0" timeOffset="329221.8845">7646 16931 1031 0,'-2'2'495'0,"0"4"-175"16,-1 16-197-16,0 5-43 16,2 11-47-16,-2 3-8 15,3-4-14-15,0 0-1 16,5-11-1-16,2-7-21 15,-3-9-45-15,2-6-32 16,-1-8-162-16</inkml:trace>
  <inkml:trace contextRef="#ctx0" brushRef="#br0" timeOffset="329555.8052">7605 17042 1025 0,'8'-11'453'0,"12"-9"-232"16,6-1-64-16,6 2-80 16,4 4-26-16,-3 4-29 15,2 7-7-15,-12 9-10 16,-8 4-3-16,-12 6-1 16,-6 1 2-16,-11 2 3 15,-3-6 3-15,4-2 2 16,2-8 1-16,7-4-7 15,9 2-3-15,3-7-4 16,9 2-3-16,4 5 3 16,-5 0 2-16,-1 12 0 0,-5 6 2 15,-5 10 4-15,-7 3 1 16,-9 1 5-16,-9-1 0 16,-10-13 3-16,7-7 10 15,3-11-88-15,4-9-106 16</inkml:trace>
  <inkml:trace contextRef="#ctx0" brushRef="#br0" timeOffset="330125.036">7750 16518 982 0,'-6'-14'405'15,"3"-13"-246"-15,4-1-32 16,15 4-28-16,9 4-9 15,0 4-21-15,5 5-6 0,-3 12-28 16,-7 9-13-16,-2 18-7 16,-11 8-2-16,-13 6 0 15,-2 4 0-15,-9-2-3 16,4-2-2-16,-2-12-1 16,7-8 0-16,8-14-1 15,4-7-2-15,11-8 52 16,3-4 17-16,5-5 25 15,3 0 9-15,2 6-36 16,-2 2-13-16,-10 2-23 16,-5 5-7-16,-6 1 0 15,-4 3-55-15</inkml:trace>
  <inkml:trace contextRef="#ctx0" brushRef="#br0" timeOffset="342472.8555">9452 16574 808 0,'-14'-2'438'0,"-9"2"-121"16,-3 3-167-16,4 11-48 15,5 10-83-15,3 8-19 16,11 15-5-16,4 6 1 15,15 9 3-15,8-1 1 16,18-13 3-16,7-5 3 16,19-25 13-16,8-13 14 15,-2-19 62-15,-8-15 42 16,-26-16 51-16,-14-8 14 0,-17-7-33 16,-9 0-33-16,-27-1-58 15,-13 8-27-15,-21 13-42 16,-11 9-9-16,8 20-22 15,7 10-30-15,16 15-126 16,12 7-88-16</inkml:trace>
  <inkml:trace contextRef="#ctx0" brushRef="#br0" timeOffset="342791.4967">9747 16642 649 0,'0'-5'478'0,"-1"-2"41"0,-4 5-231 16,-5 2-52-16,-7 15-102 15,-7 7-44-15,-13 17-47 16,-4 8-13-16,-6 17-59 16,3 7-69-16</inkml:trace>
  <inkml:trace contextRef="#ctx0" brushRef="#br0" timeOffset="350699.9247">8413 16792 946 0,'0'0'491'0,"-2"0"-149"15,5 2-160-15,-3-2-34 16,7 1-55-16,23 4-15 16,51 3-15-16,-26-5-13 15,8-6-18-15,4-4-6 16,-8-2-10-16,-6-1-77 15</inkml:trace>
  <inkml:trace contextRef="#ctx0" brushRef="#br0" timeOffset="370884.5294">10523 16734 768 0,'-4'0'411'0,"-1"0"-140"0,18 0-67 15,14 1-27-15,31 0-65 16,14 5-11-16,14 2-46 16,0 5-14-16,-10 2-10 15,-4-3-35-15</inkml:trace>
  <inkml:trace contextRef="#ctx0" brushRef="#br0" timeOffset="372061.1885">11815 16736 622 0,'-1'-11'368'15,"-3"-10"-56"-15,-7 0-93 16,-3-2-38-16,-4 5-52 16,-9 0-23-16,-9 9-33 15,-5 7-17-15,-3 8-30 16,4 10-16-16,11 14-35 15,8 3-7-15,21 7 0 16,8 1 5-16,27-9 11 16,6-8 4-16,11-13 3 0,0-9-15 15,-8-11-22-15,-9-6 2 16,-16-7 13-16,-4-1 19 16,-14-1 27-16,0-1 1 15,-5 2-7-15,-7 1-2 16,5 9-7-16,1 2-2 15,4 9-7-15,2 2-3 16,2 0 1-16,-3 0 2 16,0-1 6-16,0 0 3 15,0-1 3-15,0 1-1 0,0 0-1 16,0 0-1-16,0 0-4 16,0 0-1-16,0 1-1 15,0 0 0-15,0 0 0 16,4 12 0-16,4 39 16 15,-14-24 9-15,1 16 21 16,2 10 5-16,-1 11-16 16,2 4 20-16,2-4-14 15,1-2-2-15,2-14 7 16,1-6-24-16,0-18 14 16,-2-8 18-16,-2-13 17 15,-5-4 3-15,0-12-66 16,3-3-58-16</inkml:trace>
  <inkml:trace contextRef="#ctx0" brushRef="#br0" timeOffset="385383.4026">12326 16461 606 0,'0'-14'405'0,"0"-12"-22"16,-3 13-128-16,-4 7-54 16,1 13-97-16,1 8-41 15,-1 14-53-15,0 9-10 0,-3 7-3 16,-1 6 0-16,-2 7 3 16,1 0 4-16,0 1 1 15,4-5 1-15,2-14 2 16,0-6 0-16,5-19 1 15,2-9 0-15,4-18-2 16,2-15 0-16,4-18-1 16,-1-7-1-16,-2-8 0 15,3 2-1-15,-6 3-3 16,-3 4-1-16,4 18-2 16,-3 9-1-16,0 15-7 15,-4 3-3-15,5 6-5 16,-1 1 0-16,7 6 6 15,5 4 2-15,2 2 2 16,8 2-2-16,4 0-3 16,4 5 1-16,7 6 3 0,0 3 3 15,6 5 6-15,-6 1 1 16,-8-1 2-16,-4-3-1 16,-20-3 1-16,2-1 0 15,-23-4 4-15,-11 2 3 16,-21-3 4-16,-13-2 0 15,-14 1 5-15,-3-8 0 16,12-6-5-16,9-3 0 0,24-10-20 16,11-2-23-16,21-7-73 15,10-6-56-15</inkml:trace>
  <inkml:trace contextRef="#ctx0" brushRef="#br0" timeOffset="385920.1712">12776 16456 751 0,'0'-5'414'0,"-4"-4"-103"16,7 13-117-16,0 14-108 16,8 12-42-16,10 15-21 15,2 1 1-15,9 13-9 16,-1-1-1-16,-3 6-4 16,1-2 0-16,-6-13-8 15,-5-5 39-15,-4-26 33 16,-2-8 42-16,-1-18 69 15,1-15-27-15,8-19-22 16,4-11-38-16,3-15-58 16,3-2-12-16,0 5-12 15,-4 8-3-15,-10 13-5 16,-4 13 0-16,-10 13-5 16,-1 6 7-16,-2 14-149 15,-6 3-83-15</inkml:trace>
  <inkml:trace contextRef="#ctx0" brushRef="#br0" timeOffset="386733.762">13425 16880 572 0,'0'-1'331'0,"-1"2"-75"15,-4 9-76-15,-6 13-104 16,-3 4-36-16,-3 9-21 16,0 1-5-16,5-7-6 15,2-2 1-15,8-12 4 16,2-8 14-16,1-8 31 15,4-4 10-15,4-13 27 16,-1-8-8-16,2-12-27 16,3-4-10-16,-1-1-28 15,2 4-12-15,-1 9-10 16,-2 5-3-16,1 14-10 16,-1 8-2-16,0 9-1 15,2 7 0-15,-1 11 8 0,4 5 2 16,2 6 4-16,1 3 2 15,3-2 1-15,-1 0 3 16,-5-9-15-16,-3-5-53 16,-8-11-254-16</inkml:trace>
  <inkml:trace contextRef="#ctx0" brushRef="#br0" timeOffset="386864.939">13390 17036 920 0,'7'1'407'0,"16"-1"-217"16,12 0-57-16,21-2-70 16,7 1-36-16</inkml:trace>
  <inkml:trace contextRef="#ctx0" brushRef="#br0" timeOffset="387255.2655">13698 16998 852 0,'2'0'393'0,"4"3"-164"15,7 5-99-15,8-3-35 16,12 5-24-16,5-7-16 16,2-3-23-16,-6 0-6 15,-8-1-3-15,-8-2 3 16,-13-4-25-16,-3-1-14 16,-5-4-16-16,-4 0-7 0,3 3 13 15,1 5 3-15,4 3 3 16,4 1 9-16,-5 0 17 15,0 0 12-15,12 7 13 16,30 29-1-16,-40-23-5 16,-2 2-1-16,-3 1-45 15,-2-8-119-15</inkml:trace>
  <inkml:trace contextRef="#ctx0" brushRef="#br0" timeOffset="387469.957">14133 16915 771 0,'2'0'388'0,"-2"7"-99"0,0 5-82 15,2 14-95-15,1 4-14 16,1 4-51-16,-1 1-15 15,2-5-2-15,-3-4-44 16,5-6-181-16</inkml:trace>
  <inkml:trace contextRef="#ctx0" brushRef="#br0" timeOffset="387766.5021">14058 16892 929 0,'14'-13'475'15,"7"-6"-172"-15,7 2-140 16,3 6-39-16,-5 11-77 16,1 6-19-16,-8 9-12 15,-4 4-4-15,-10 7-6 16,-6-1 0-16,-8-3 0 16,-1 1 1-16,4-12-5 15,2-4-2-15,10-4-3 16,4-3-2-16,11-1 0 15,3 6 2-15,6 5 1 16,-1-1 0-16,-13 7 6 16,-9-2 15-16,-17 4 18 15,-11 2 4-15,-10-8 4 16,0-1 4-16,4-8-142 0</inkml:trace>
  <inkml:trace contextRef="#ctx0" brushRef="#br0" timeOffset="388154.0168">14796 16642 892 0,'31'0'398'0,"47"1"-219"0,-1 0-42 15,-3 1-79-15,-9 4-17 16,-24-1-108-16,-8 3-103 16</inkml:trace>
  <inkml:trace contextRef="#ctx0" brushRef="#br0" timeOffset="388320.0116">14811 16756 1012 0,'14'1'456'0,"25"1"-168"16,18-1-82-16,17 2-38 15,-2 0-43-15,-11 3-72 16,-9 1-27-16</inkml:trace>
  <inkml:trace contextRef="#ctx0" brushRef="#br0" timeOffset="388770.5849">15858 16389 860 0,'-26'2'404'0,"-30"12"-177"16,1 14-99-16,6 13-111 16,11 14-25-16,23 10-14 15,14 5 3-15,22 7 19 16,16-2 27-16,24-15 48 16,12-12 19-16,20-25 33 15,-2-19 2-15,-15-26 46 16,-6-11-6-16,-22-23 9 15,-11-5-7-15,-26-6-76 16,-17 2-16-16,-28 7-48 16,-10 0-14-16,-9 8-19 15,-7 2-12-15,0 19-100 16,1 15-88-16,10 26-442 16</inkml:trace>
  <inkml:trace contextRef="#ctx0" brushRef="#br0" timeOffset="389008.0526">16162 16486 1374 0,'-4'0'592'0,"-8"3"-325"15,-6 9-65-15,-1 12-72 16,-6 7-36-16,-19 15-39 16,-13 9-14-16,-23 18 19 15,-2 8-60-15</inkml:trace>
  <inkml:trace contextRef="#ctx0" brushRef="#br0" timeOffset="390944.1262">18670 12966 731 0,'-6'3'314'0,"-9"12"-156"15,-2 13-38-15,-9 19-56 16,1 6-3-16,2 4-15 16,2 0-33-16,9-4-6 15,-1-6-2-15,16-16-110 16,2-12-252-16</inkml:trace>
  <inkml:trace contextRef="#ctx0" brushRef="#br0" timeOffset="391242.3065">18676 12872 761 0,'-2'-1'394'0,"0"3"-152"15,3 8-71-15,12 15-94 16,5 6-35-16,24 15-8 0,6 3-10 16,15 4-14-16,2 0 1 15,-8-9 2-15,-16-2 1 16,-13-9-1-16,-10-5-4 16,-16-4 2-16,-2-2 3 15,-25-4 6-15,-9 2 6 16,-30-4-5-16,-11-3 0 15,-10-9-3-15,4-5-5 0,24-7-22 16,15 0-29-16,31 1-102 16,12 0-73-16</inkml:trace>
  <inkml:trace contextRef="#ctx0" brushRef="#br0" timeOffset="391663.882">19120 12903 1095 0,'3'-1'442'16,"4"4"-274"-16,6 11-61 15,7 18-59-15,7 11-7 16,11 10-17-16,1 2-6 16,4 1-8-16,-3-4 0 15,-11-7-1-15,-1-7 2 16,-11-14 19-16,0-6 23 15,0-15 67-15,-4-9 26 0,4-18 10 16,-3-11-14-16,8-15-59 16,1 0-24-16,0-9-29 15,0 0-9-15,-8 4-14 16,-3 5-3-16,-10 14-41 16,-1 12-74-16,-5 24-191 15</inkml:trace>
  <inkml:trace contextRef="#ctx0" brushRef="#br0" timeOffset="392094.1214">19702 13370 783 0,'-1'1'357'15,"-8"9"-143"-15,1 10-106 16,-7 5-66-16,0 4-7 16,3-1-17-16,3-4-2 15,4-6-5-15,4-4-3 0,3-9 25 16,3-5 13-16,5-14 14 15,3-4 6-15,3-12-21 16,0-5-11-16,2-4-12 16,1-1-6-16,-2 5-9 15,-2 5-5-15,-4 14 5 16,-5 7-2-16,-2 11 1 16,-1 6 1-16,5 14-8 15,5 3 0-15,6 12 1 16,1 1 0-16,3-1 1 15,2 0 3-15,-5-7-46 16,-2-2-105-16</inkml:trace>
  <inkml:trace contextRef="#ctx0" brushRef="#br0" timeOffset="392235.9069">19677 13491 1039 0,'-2'-1'505'0,"-2"-5"-221"15,22 1-156-15,15 2-55 16,22-4-69-16,8 5-22 16,-3 2-186-16</inkml:trace>
  <inkml:trace contextRef="#ctx0" brushRef="#br0" timeOffset="392620.793">19999 13441 827 0,'0'0'460'16,"-1"-2"-99"-16,9-1-226 15,11 3-54-15,8-2-67 16,5 0 0-16,5 2-5 15,-1 1 0-15,-11 2 2 16,-3-3 0-16,-12-3-17 16,-4 0-9-16,-6-8-5 15,-2 0-2-15,-2-5 19 16,-2-4 3-16,4 1 3 0,2 0-3 16,5 10 4-16,4 5-1 15,5 9 2-15,1 7 2 16,1 7-2-16,-1 5 6 15,-8 2 9-15,-3-1 4 16,-10-2 1-16,-7-3-2 16,-2-4 12-16,-1-3-51 15</inkml:trace>
  <inkml:trace contextRef="#ctx0" brushRef="#br0" timeOffset="393159.0391">20448 13312 877 0,'-7'6'421'16,"1"5"-127"-16,5 17-193 16,-2 7-27-16,9 9-34 15,-1-1-14-15,1-2-16 0,1-10 0 16,-2-12-33-16,1-7-37 16,-5-13-114-16,3-4-64 15,-5-11 18-15,-1-5 54 16,-6-12 190-16,-1-3 94 15,3-2 47-15,3 0-12 16,13 7-37-16,6 4-11 16,7 10-27-16,6 8-5 0,2 9-30 15,-5 3-13-15,-6 8-3 16,-7-2-1-16,-15 6-3 16,-4 1-4-16,-7-1-20 15,-3-1-18-15,7-8-30 16,6-4-17-16,6-6 11 15,12 3 10-15,13 1 15 16,2 5 11-16,3 11 5 16,-5 4 10-16,-18 7 20 15,-6 6 9-15,-24 1 12 16,-6 0-4-16,-11-11-3 16,-3-7-40-16</inkml:trace>
  <inkml:trace contextRef="#ctx0" brushRef="#br0" timeOffset="393432.7802">20920 13062 1181 0,'12'0'496'0,"17"-1"-302"16,11 1-60-16,11 0-69 16,2-2-32-16,1 3-45 15,-8-2-61-15,-14-3-454 16</inkml:trace>
  <inkml:trace contextRef="#ctx0" brushRef="#br0" timeOffset="393608.9535">20976 13184 1053 0,'15'0'497'0,"19"0"-196"15,10 1-89-15,10-1-83 16,-2 0-47-16,-2 2-74 0,-7-1 369 16</inkml:trace>
  <inkml:trace contextRef="#ctx0" brushRef="#br0" timeOffset="423744.2723">21580 13113 1153 0,'-3'2'501'0,"6"6"-239"16,12-2-68-16,30 3-58 15,16 0-19-15,18-3-41 16,4 0-28-16,-12 0-116 16,-7-2-58-16</inkml:trace>
  <inkml:trace contextRef="#ctx0" brushRef="#br0" timeOffset="424116.0108">22366 12771 996 0,'0'2'441'16,"1"8"-170"-16,3 20-182 15,0 14-17-15,1 24-2 16,-4 3-10-16,2 5-9 15,-4-6-4-15,0-12-19 16,1-3-9-16,-2-13-46 16,6-5-79-16</inkml:trace>
  <inkml:trace contextRef="#ctx0" brushRef="#br0" timeOffset="424269.7186">22323 12833 958 0,'20'-7'422'16,"11"-7"-217"-16,21 6-128 15,17 2-27-15,12 6-39 16,9 5-24-16,-8 3-270 0</inkml:trace>
  <inkml:trace contextRef="#ctx0" brushRef="#br0" timeOffset="424494.9185">22351 13361 834 0,'12'0'458'0,"20"0"-34"15,13 0-184-15,18 0-95 16,5 1-37-16,4 0-68 16,-7-1-25-16,-13-6-152 15</inkml:trace>
  <inkml:trace contextRef="#ctx0" brushRef="#br0" timeOffset="424748.766">22469 13144 854 0,'15'-5'501'16,"27"-2"-3"-16,19 2-283 16,18 1-110-16,3 4-27 15,-12 5-227-15</inkml:trace>
  <inkml:trace contextRef="#ctx0" brushRef="#br0" timeOffset="425300.5611">23310 13182 1360 0,'2'-4'126'0,"0"-2"-4"0,-1-5 105 15,-8 2-94-15,-10-5-38 16,-16 3-57-16,-7-2-18 16,-10 4-23-16,2 8-9 15,4 7-13-15,5 8-4 16,11 8-4-16,9 5-2 15,18 4 4-15,9 0 6 16,16-5 22-16,6-4 19 0,10-9 26 16,2-5 8-16,3-11 9 15,1-9 3-15,-12-13-4 16,1-10-2-16,-11-9-14 16,-4-3-9-16,-3-9-12 15,-10-11-3-15,-6-8-3 16,-1 1-3-16,-5 15-5 15,3 19-2-15,-2 27-18 16,-1 13-12-16,3 23-4 16,-2 16-3-16,9 31 13 15,2 3 12-15,8 9 15 16,3-2 8-16,-3-16 12 16,-2-4 3-16,-5-16-5 15,0-8-3-15,0-12 400 16</inkml:trace>
  <inkml:trace contextRef="#ctx0" brushRef="#br0" timeOffset="427307.7363">23698 12396 950 0,'-17'-18'355'0,"-19"-22"-266"16,-6-4-61-16,-11-16-41 16,-5-3-5-16,-6 1-11 15,-7 4 1-15,-8 21 9 16,-4 19-2-16,-10 20 11 16,3 11 4-16,17 19 13 15,8 5 9-15,27 8 7 16,13 3 6-16,23-2 7 15,5-9 2-15,20-10-1 16,4-8 0-16,-3-19 11 16,-1-6 8-16,-16-22 10 15,-7-10-9-15,-25-18-49 16,-15-4-19-16,-42-18-19 16,-19-9 2-16,-14 4 18 15,-11 6 1-15,5 35-13 0,5 23-5 16,-1 35-3-16,12 15 4 15,8 24 5-15,11 7 4 16,14 4 2-16,10-2 1 16,25-11 14-16,10-8 8 15,12-15 12-15,3-3 10 16,1-18 16-16,-7-8 4 16,-15-15-2-16,-13-12-29 15,-36-14-58-15,-17-8-12 0,-26-17-4 16,-14-4 23-16,-13 1 31 15,1 13-2-15,2 32-13 16,1 21-1-16,16 33 4 16,4 11 11-16,16 18 16 15,19 3 4-15,27-10 2 16,20-3-5-16,27-15-7 16,18-6 1-16,22-12 4 15,2-8 6-15,-6-10 33 16,-13-10-9-16,-33-13-42 15,-22-8-20-15,-40-9-48 16,-9-3 8-16,-28-1 37 16,-6 10 21-16,8 23 25 15,3 12 0-15,13 31-4 16,14 10-12-16,15 20-13 0,11 5-2 16,33-1-1-1,15-3 0-15,26-16 1 0,10-4 2 16,12-16 6-16,-2-9 9 15,-11-14 19-15,-11-8-27 16,-30-11-111-16,-20-1-37 16,-39-2-15-16,-21 6 54 15,-32 17 169-15,1 12 49 16,-5 31 24-16,7 16-16 16,21 21-55-16,10 10-13 0,30 19-29 15,17 6-14-15,24 6-8 16,9-4-4-16,25-11-2 15,5-8 1-15,19-18-4 16,8-7 1-16,15-28 6 16,7-16 5-16,10-22 10 15,5-11-6-15,-2-18-36 16,-5-7-11-16,-10-8-11 16,-10 3 4-16,-10 21 16 15,-5 14 3-15,-2 35 5 16,1 14 15-16,2 27 20 15,9 14 10-15,11 10 1 16,13 1-9-16,21-8-5 16,3-13 0-16,11-24 0 15,8-10 2-15,10-24 1 16,1-10 1-16,-3-26 3 0,-5-9-1 16,-13-19-2-16,0-8-1 15,-9-3-6-15,-12 0-1 16,-16 9-3-16,-13 13-2 15,-18 22-10-15,-2 12 6 16,-11 32 11-16,-2 7 5 16,7 19 10-16,7 4-5 15,23 0-11-15,17-1-1 16,21-16 0-16,6-13 1 0,15-25 2 16,7-15 1-16,6-26 0 15,2-11 2-15,-7-23-2 16,4-7-2-16,-8-10-2 15,-7 0 3-15,-20 6 0 16,-22 8-1-16,-20 28-12 16,-6 21-8-16,-2 36-3 15,-1 20 2-15,6 21 12 16,6 5 2-16,14 3 2 16,6-2 2-16,10-11 0 15,3-11 0-15,8-20 0 16,11-12 1-16,0-23 3 15,-4-11 0-15,-7-21 2 16,-8-10-1-16,-6-11-5 16,-6-3 0-16,-16 2 5 15,-5 2-4-15,-13 24-7 0,-1 14-3 16,-8 29 3-16,1 19 8 16,-4 19 16-16,4 8 0 15,18 5-5-15,12-2-7 16,26-6-3-16,19-13-1 15,18-15-2-15,6-18 0 16,15-23-17-16,-7-16-5 16,3-20 3-16,-11-3 1 15,-22-10 38-15,-9-5 33 0,-20-14 64 16,-16-5 13-16,-15 12-20 16,-8 13-26-16,-12 36-71 15,0 17-22-15,-11 25 2 16</inkml:trace>
  <inkml:trace contextRef="#ctx0" brushRef="#br0" timeOffset="428976.1066">10803 16531 892 0,'0'-1'438'0,"0"-4"-136"16,0 4-47-16,0 1-91 16,-1 0-33-16,-1 0-51 15,-2 23-19-15,-3 50 3 16,7-21-7-16,6 16-13 16,-5-1 3-16,6-8-8 15,-6-4 3-15,2-18 4 16,1-7-3-16,-3-10-4 15,1-8-6-15,1-4-24 16,3-6 84-16</inkml:trace>
  <inkml:trace contextRef="#ctx0" brushRef="#br0" timeOffset="431797.8456">6008 17863 246 0,'1'3'143'16,"0"3"5"-16,2 0 6 15,-3-6 9-15,0 0-4 16,0 0-6-16,0 0-4 16,0-2-13-16,8 0-22 0,10-24-49 15,32-32-15-15,-30 29-10 16,0 4-2-16,-7 6 11 15,-5 7 8-15,-5 8-4 16,-3 4-4-16,-1 9-14 16,0 3-13-16,0 6-14 15,-2 2 0-15,-1 8-1 16,-1 3-3-16,-2 3 3 16,5 2-1-16,7-7-55 15,3-7-84-15</inkml:trace>
  <inkml:trace contextRef="#ctx0" brushRef="#br0" timeOffset="432105.8138">6524 17646 642 0,'4'-6'380'0,"6"-2"-80"15,-14 11-63-15,-6 4-34 16,-7 18-71-16,-6 9-35 0,-5 13-43 16,-6 8-17-16,-11 6-21 15,-4 0-3-15,1-4-4 16,3-5-2-16,13-14-5 15,5-8-16-15,13-14-64 16,9-1-55-16,8-4-179 16</inkml:trace>
  <inkml:trace contextRef="#ctx0" brushRef="#br0" timeOffset="432491.9609">6410 18085 866 0,'-2'-3'400'0,"-1"-2"-182"16,8-8-104-16,9 2-27 15,7-1-39-15,5 0-4 16,8 12-17-16,-2 0-8 15,-9 15-1-15,-10 6 0 16,-19 8 4-16,-12 9 3 16,-8 4-1-16,-3 2-2 15,2-6-3-15,1-6 0 16,2-18-20-16,5-6-10 0,6-15-12 16,7-6-7-16,12-5 10 15,5-5 5-15,10 4 19 16,3 1 11-16,4 11 27 15,2 7 12-15,0 8-1 16,-2 9-3-16,-6 2-16 16,-4 0-8-16,-2-6-43 15</inkml:trace>
  <inkml:trace contextRef="#ctx0" brushRef="#br0" timeOffset="433255.56">6870 17880 777 0,'4'-2'357'16,"2"-2"-146"-16,6 8-114 0,-4 5-25 15,8 8-23 1,-3 4-11-16,-4 8-8 15,4-1-4-15,-13 5-1 16,0-3 2-16,-3-8-2 16,-3-4 0-16,2-12 5 0,0-6-3 15,3-11-7-15,-2-9-6 16,7-11-14-16,6-3-3 16,6 0-5-16,6 7 5 15,5 9 3-15,-1 4 4 16,0 13 7-16,-2 5 0 15,-10 10 5-15,-4 3 1 16,-7 3 2-16,-5 1 0 16,0-9-3-16,1-2 0 0,-3-6 4 15,4-5 1-15,0-6 0 16,1-6-3-16,6-8-11 16,2-6-6-16,9-2-3 15,1 2-2-15,6 5 3 16,1 7 1-16,1 13 4 15,-1 7 5-15,-5 16 2 16,-5 4 1-16,-8 6 2 16,-3 4-1-16,-5-5 0 15,2-6 3-15,3-10-135 16</inkml:trace>
  <inkml:trace contextRef="#ctx0" brushRef="#br0" timeOffset="433809.5721">7570 17822 651 0,'1'-1'290'0,"-1"2"-144"16,0 8-19-16,-2 14-35 15,-2 7-10-15,4 10-11 16,6 3-2-16,8-3-7 16,5-8-3-16,6-11-7 15,3-11-7-15,2-12-7 16,-1-10 0-16,-4-10 2 0,-2-5 0 15,-6-10-6-15,-3 0-4 16,-4-7-11-16,-5 0-3 16,-5 12-10-16,0 8 9 15,0 19-3-15,-1 13 4 16,-3 23 13-16,1 9-8 16,0 15 3-16,2-8-2 15,9-4-8-15,6-6-6 0,5-19-141 16</inkml:trace>
  <inkml:trace contextRef="#ctx0" brushRef="#br0" timeOffset="434049.3102">7985 17977 1085 0,'0'3'474'16,"-2"4"-221"-16,1 16-153 15,2 4-23-15,0 1-34 16,-1 4-15-16,1-9-10 16,1-1 1-16,3-6-121 15,2-4-130-15</inkml:trace>
  <inkml:trace contextRef="#ctx0" brushRef="#br0" timeOffset="434333.5325">7953 18003 730 0,'4'-9'371'16,"10"1"-98"-16,4 2-116 16,9-1-81-16,4 10-26 15,-5 0-30-15,1 5-10 0,-13 11 1 16,-9 1 2-16,-10 4 3 15,-9 0 4-15,-2-8 0 16,2-5-2-16,7-9-10 16,4-2-4-16,9-1-8 15,5-6-4-15,10 3 5 16,4-2 5-16,3 6 6 16,-4 4 2-16,-10 4 12 15,-9 4 5-15,-16 7 7 16,-8 1-1-16,-10 0 4 15,0-6-34-15,1-12-191 16</inkml:trace>
  <inkml:trace contextRef="#ctx0" brushRef="#br0" timeOffset="434733.8267">8081 17589 889 0,'-1'-12'410'0,"-1"-9"-140"16,9 4-77-16,15 6-67 15,7 10-27-15,11 5-61 16,5 4-14-16,-3 8-11 16,-11-1 0-16,-19 12 2 15,-12 5 1-15,-20 10 2 16,-4 5-1-16,-8-9-3 16,3-2-2-16,9-18-1 15,9-8-9-15,15-6-4 16,10-5 9-16,16-6 11 15,9-3 8-15,5 1 3 16,3 0-11-16,-8 4-22 16,2 2 9-16</inkml:trace>
  <inkml:trace contextRef="#ctx0" brushRef="#br0" timeOffset="435846.2371">8922 17896 990 0,'-2'1'436'0,"2"5"-248"16,5-3-18-16,-5-3-37 15,30-1-23-15,87-5-11 16,-25-4-19-16,0 1-38 15,-4-3-10-15,-28 5 8 0,-15 4-51 16</inkml:trace>
  <inkml:trace contextRef="#ctx0" brushRef="#br0" timeOffset="436633.8117">10044 17965 698 0,'5'-10'352'16,"7"-10"-119"-16,0-1-37 0,-3-5-62 15,-4 2-20-15,-9-3-10 16,-6 2-7-16,-14 8-21 16,-6 0-15-16,-6 14-33 15,1 3-16-15,7 9-19 16,5 8-10-16,9 10-8 16,6 5 3-16,10 1 3 15,5-5 4-15,15-7 7 16,0-4 1-16,8-12 7 15,3-5 0-15,-2-9 8 16,-3-5 2-16,-7-3 2 16,-8-5 1-16,-4 0-2 15,-4 2-2-15,-5 5-5 16,0 11-6-16,-2 9-10 16,-4 9-4-16,-1 13 0 15,-1 5 7-15,4 13 11 0,1 3 5 16,3 8 6-16,6-3-2 15,1-4-1-15,2-5 2 16,0-13 5-16,0-8 4 16,-6-13 8-16,-2-7 13 15,-4-6-70-15,-2-7 5 16</inkml:trace>
  <inkml:trace contextRef="#ctx0" brushRef="#br0" timeOffset="437175.8741">10390 17631 966 0,'-1'0'444'0,"-4"0"-226"15,-1 3-48-15,2 20-73 16,-2 8-40-16,4 21-21 16,2 8-5-16,0 8-15 15,1-1-2-15,-1-11 0 16,0-12 1-16,0-17 7 16,3-12-30-16,3-15-106 15,1-5-134-15</inkml:trace>
  <inkml:trace contextRef="#ctx0" brushRef="#br0" timeOffset="437325.8936">10366 17597 947 0,'9'-3'403'0,"15"-6"-210"0,11 5-96 15,21 2-56-15,10 1-12 16,9 5-7-16,0 1-28 15</inkml:trace>
  <inkml:trace contextRef="#ctx0" brushRef="#br0" timeOffset="437564.6349">10362 18082 666 0,'0'1'367'0,"11"1"-6"16,11-1-132-16,18-2-62 16,15-2-30-16,-13 1-78 31,-21 2-19-31,0 0-44 0,60-5-70 0</inkml:trace>
  <inkml:trace contextRef="#ctx0" brushRef="#br0" timeOffset="437748.8288">10410 17843 1189 0,'11'-1'480'15,"25"1"-292"-15,10-1-55 16,20 1-33-16,-1 1-25 16,-7 3-34-16,-10 1-18 0,-22 4-125 15</inkml:trace>
  <inkml:trace contextRef="#ctx0" brushRef="#br0" timeOffset="438595.2518">11224 17977 386 0,'8'-3'295'0,"1"1"59"16,2-4-102-16,-6-1-73 16,-2 0-32-16,0-5-39 15,-4 0-14-15,-6-4-26 16,-11-1-10-16,-16 1-18 15,-5 0-12-15,-11 6-13 16,-1 7-4-16,11 14-7 16,4 8-3-16,14 6-15 0,10 3-6 15,14-2-1-15,7-3 2 16,13 1 15-16,5-6 4 16,4-7 8-16,2-5 2 15,4-13 7-15,-1-8 4 16,-5-15 3-16,-5-4 1 15,-8-10-4-15,-5-7-3 16,-4-3-4-16,-4-2-2 0,-7-1 1 16,0 6-2-16,-5 12-4 15,0 13-4-15,5 18-4 16,-1 6-7-16,2 19 2 16,1 4 3-16,2 15 6 15,8 11 9-15,6 10 4 16,0 8 4-16,-1-1 2 15,1-5 2-15,-3-13 21 16,-1-9-58-16</inkml:trace>
  <inkml:trace contextRef="#ctx0" brushRef="#br0" timeOffset="439050.5176">11784 17776 737 0,'0'1'391'0,"4"2"-10"15,17-1-167-15,14 0-82 16,15-1-4-16,16 0-60 16,3-1-26-16,2-2-61 15,-11-2-70-15</inkml:trace>
  <inkml:trace contextRef="#ctx0" brushRef="#br0" timeOffset="439245.5283">11850 17895 884 0,'8'4'431'0,"8"7"-172"15,21-3-61-15,16-5-5 16,20-2-62-16,6-3-29 16,-8 1-61-16,-11 0-97 15</inkml:trace>
  <inkml:trace contextRef="#ctx0" brushRef="#br0" timeOffset="439767.8336">12914 17676 744 0,'-18'-5'396'16,"-24"3"-78"-16,0 2-98 15,1 7-99-15,3 11-47 16,15 9-72-16,-1 8-11 16,19 15-7-16,10 3 6 15,23 6 21-15,17-6 10 16,24-17 23-16,13-13 10 0,14-24-1 16,-3-9-2-16,-17-15 9 15,-15-7 11-15,-33-12 19 16,-9-8 6-16,-23-7-4 15,-12 0-18-15,-20 6-25 16,-20 10-12-16,-24 10-25 16,-5 13-11-16,6 20 2 15,14 5-73-15,29 18-133 16,12 6-99-16</inkml:trace>
  <inkml:trace contextRef="#ctx0" brushRef="#br0" timeOffset="439999.9759">13158 17770 1020 0,'-20'4'521'0,"-8"8"-164"16,-7 12-147-16,-5 3-57 15,2 16-50-15,0-2-25 16,4 3-67-16,5 1 418 16</inkml:trace>
  <inkml:trace contextRef="#ctx0" brushRef="#br0" timeOffset="454395.4234">14218 17743 862 0,'0'-2'347'0,"8"2"-223"16,10 4-80-16,18 3-59 15,19 2 4-15,33 3 9 16,15 1-1-16,25 7 1 0,10 1 3 16,7 4 2-16,5-1 1 15,7-3 0-15,2 1-1 16,1-4 26-16,0-1 11 16,-3-14 18-16,-1-6 12 15,6-24-3-15,1-14-3 16,-5-23-8-16,-2-7-6 0,-11-18-16 15,-9-9-6-15,-13-16-3 16,-10-7 0-16,-19-4-2 16,-9-2 3-16,-34 1 5 15,-22-2 3-15,-38-1 1 16,-21-8-1-16,-31-1-10 16,22 54-5-1,1 1-12-15,-30-59-5 0,7 2-6 16,27 38-3-16,27 39-4 15,10 11-8-15,20 24-12 16,9 5-4-16,32 14 3 16,22 7 4-16,27 2 14 15,15 4 6-15,8 0 31 16,-6-4-57-16,-27 4-452 16</inkml:trace>
  <inkml:trace contextRef="#ctx0" brushRef="#br0" timeOffset="454844.8949">17728 15559 670 0,'0'-1'311'0,"1"1"-124"16,8 3-65-16,19 8-27 16,10 5 10-16,21 6 3 15,4-4-15-15,-2 4-38 16,-5-3-14-16,-18-3-12 16,-12-4 10-16,-15-5 40 15,-9-1 25-15,-18 1 20 0,-6 1-6 16,-14 8-28-16,-9 3-27 15,-6 6-27 1,1 3-9-16,1 6-60 0</inkml:trace>
  <inkml:trace contextRef="#ctx0" brushRef="#br0" timeOffset="455736.9742">18436 15537 775 0,'9'-14'365'0,"12"-14"-122"16,8-1-59-16,-1-4-50 15,-3 8-26-15,-1 9-56 16,-1 8-17-16,-6 22-20 0,-2 11-4 16,-11 18 0-16,-5 7 5 15,-2 2 0-15,0-2-1 16,7-11-2-16,7-8-2 15,8-15 6-15,8-9 3 16,5-16 9-16,2-9 3 16,-2-11-1-16,-1-8-1 15,-7-5-7-15,-3-1-4 16,-7 5-8-16,-4 8-2 0,-9 11-2 16,-1 11 0-16,-3 7-3 15,-4 2 0-15,2 12 0 16,0 4 5-16,0 8 7 15,2 2 0-15,6-3-1 16,6 0-2-16,6-2-62 16,6 0-87-16</inkml:trace>
  <inkml:trace contextRef="#ctx0" brushRef="#br0" timeOffset="455997.9274">19084 15634 949 0,'-4'0'495'0,"-3"4"-110"16,2 7-210-16,-1 9-46 15,5 4-56-15,0 2-24 16,2 4-27-16,2 0-5 15,3-2-5-15,3-5 1 16,0-10-20-16,-1-5-42 16,-4-7-92-16,-4-2-91 15</inkml:trace>
  <inkml:trace contextRef="#ctx0" brushRef="#br0" timeOffset="456305.7763">19034 15679 860 0,'13'-13'428'0,"15"-10"-153"16,3 4-62-16,3 4-96 15,1 9-41-15,-4 9-48 16,-6 3-9-16,-15 14-4 16,-10 2 0-16,-20 4 5 15,-1 1 1-15,2-9-4 16,4-5 2-16,10-11-4 15,5-2-4-15,9-7-6 16,5 0-5-16,8 3-4 16,2-1 3-16,-2 9 2 0,-5 4 5 15,-13 11 12-15,-6 5 2 16,-22 8 3-16,-3 0 1 16,-8-6-5-16,3-1 6 15,8-17-78-15,6-7-74 16</inkml:trace>
  <inkml:trace contextRef="#ctx0" brushRef="#br0" timeOffset="456599.8404">19500 15471 1067 0,'3'2'506'15,"8"0"-218"-15,16-1-139 16,12 1-11-16,10 0-83 15,2 0-27-15,-9-1-58 16,-6 0-51-16,-12 5-197 0</inkml:trace>
  <inkml:trace contextRef="#ctx0" brushRef="#br0" timeOffset="456787.7873">19521 15620 720 0,'7'5'396'0,"8"-1"-60"16,9-1-44-16,21-2-47 15,3-2-42-15,8 0-82 16,-5 1-29-16,-9 0-105 16,-6 2 438-16</inkml:trace>
  <inkml:trace contextRef="#ctx0" brushRef="#br0" timeOffset="457368.8167">20149 15237 784 0,'6'0'323'0,"11"10"-162"15,8 10-55-15,15 32-15 16,7 20-6-16,7 25-34 15,-4 6-8-15,-11 6-15 16,-16-3-1-16,-14-16-3 16,-5-13 8-16,-6-30 25 15,6-16 8-15,-4-28 54 16,2-13-4-16,-2-37-21 16,1-19-3-16,7-33-43 15,-6-14-3-15,2-33-8 0,3-6-7 16,2 0-15-16,5 9-9 15,5 35-6-15,-8 17-1 16,-10 28-38-16,-1 10-40 16,-3 19-134-16,2 7-405 15</inkml:trace>
  <inkml:trace contextRef="#ctx0" brushRef="#br0" timeOffset="457763.4287">20455 14746 677 0,'-2'3'292'0,"12"4"-92"15,12-3-56-15,40 2-3 0,27-4 22 16,53-5-12-16,35-1-11 15,58-1-35-15,28-2-24 16,45 2-47-16,8 0-14 16,-7-1-10-16,-18-3-1 15,-39 1 1-15,-24 1-10 16,-33 6-167-16</inkml:trace>
  <inkml:trace contextRef="#ctx0" brushRef="#br0" timeOffset="458225.7913">23332 14743 849 0,'0'10'372'0,"0"28"-172"16,1 12-4-16,-1 18-36 15,3 3-40-15,0-5-98 16,2-6-493-16</inkml:trace>
  <inkml:trace contextRef="#ctx0" brushRef="#br0" timeOffset="458718.7698">20775 15599 646 0,'72'6'269'16,"57"-5"-144"-16,65 6 73 16,30-3 36-16,47-1 12 15,20 8-33-15,-3-6-96 16,-13 3-45-16,-54-8-36 15,-42-5-4-15,-62-1-38 16,-33-3 411-16</inkml:trace>
  <inkml:trace contextRef="#ctx0" brushRef="#br0" timeOffset="460607.9579">21018 15067 910 0,'10'-20'402'16,"9"-17"-180"-16,8 4-28 15,8 11-47-15,3 12-26 0,5 21-61 16,-5 9-22-16,-17 16-19 15,-11 8-4-15,-27 11 1 16,-13 3-1-16,-17 6-1 16,-3-5 1-16,7-11 1 15,4-9-5-15,12-19-2 16,2-12-2-16,7-16-7 16,9-7 0-16,11-7-6 15,8 0-11-15,18 7 14 16,4 7 6-16,11 17 9 15,3 11 11-15,-4 12-8 16,-3 5-3-16,-10-1 4 16,-1-4-87-16</inkml:trace>
  <inkml:trace contextRef="#ctx0" brushRef="#br0" timeOffset="461152.4901">21595 15292 321 0,'11'-6'273'0,"9"-4"81"15,-2-4-57-15,-8-2-72 16,-8-1-30-16,-6 0-54 16,-4 0-25-16,-11 1-48 15,-7 0-19-15,-8 4-31 16,-4 2-14-16,2 10-20 15,7 7-8-15,14 12-5 16,6 2 1-16,11 5 7 16,5-1 4-16,9-5 7 15,7-1 3-15,3-12 7 0,-1-5 3 16,-3-8 7-16,-5-3 2 16,-3-6 2-16,-4-1-2 15,0 2-7-15,-2 1-3 16,-2 10-8-16,-1 4-2 15,-4 11 13-15,2 5 6 16,-2 11 19-16,0 3 6 16,0 11-5-16,0 1-3 0,2 1-9 15,-2-5-4-15,1-12 0 16,0-8 15-16,2-7-100 16</inkml:trace>
  <inkml:trace contextRef="#ctx0" brushRef="#br0" timeOffset="461688.1091">21923 14995 814 0,'0'6'326'16,"0"17"-175"-16,5 12-79 16,4 15-2-16,-3 8 5 0,-2 1 0 15,0 0 2-15,-6-7 5 16,2-4 0-16,-6-21 0 16,4-8 6-16,-2-19 19 15,2-10-6-15,4-16-20 16,-2-13-15-16,2-16-40 15,-3-11-6-15,-3-6-5 16,-1-2-3-16,5 5-11 16,4 11-4-16,0 18-8 15,5 14-10-15,1 18-14 16,3 9 1-16,20 11 4 16,7 1 10-16,25 0-5 15,12-1-64-15,10-1-118 16,-2-1-111-16</inkml:trace>
  <inkml:trace contextRef="#ctx0" brushRef="#br0" timeOffset="461929.3605">21992 15430 951 0,'14'-2'443'15,"12"-3"-179"-15,23 0-127 16,9 3-10-16,13 3-59 16,-4 2-23-16,-14 0-60 15,-2-2-74-15</inkml:trace>
  <inkml:trace contextRef="#ctx0" brushRef="#br0" timeOffset="462081.792">22018 15207 1201 0,'14'0'480'0,"24"-2"-314"16,12 2-62-16,23 2-39 0,1 2-28 15,-3-1-165-15</inkml:trace>
  <inkml:trace contextRef="#ctx0" brushRef="#br0" timeOffset="462659.8943">22740 15445 517 0,'1'-5'333'16,"0"-2"10"-16,0-5-185 15,-1-2-23-15,-10-6-36 16,-5-3-8-16,-14 0-28 16,-6-2-16-16,-4 11-22 15,1 7-11-15,8 13-17 16,6 8-7-16,10 8-10 15,12 3-2-15,11 0 5 0,9 0 5 16,13-8 15-16,2-8 12 16,6-12 19-16,-1-10 12 15,-3-12 17-15,-2-9 0 16,-4-6-7-16,-5-4-11 16,-4-4-15-16,-4-1-8 0,-12-4-7 15,-1 4-2-15,-6 8-4 16,-2 9 3-16,-6 28 4 15,-1 13 1-15,-3 19 2 16,0 7-5-16,9 13-4 16,8 5-1-16,11 10-4 15,4 2 1-15,6-7-1 16,-7-6 2-16,0-21-47 16,-2-8 41-16</inkml:trace>
  <inkml:trace contextRef="#ctx0" brushRef="#br0" timeOffset="463452.9209">21645 15855 988 0,'5'6'393'0,"9"16"-270"15,1 8-17-15,-4 8-30 16,1 2-14-16,-11-3-7 16,-1-9-9-16,0-10-8 15,0-5 7-15,-1-16 6 16,1-3-2-16,0-17-8 0,0-5-12 16,7-13-24-16,6-2-7 15,13 5-8-15,4 5-6 16,6 18 4-16,-6 5 6 15,-4 17 9-15,-3 11 7 16,-10 9 3-16,0 5-1 16,-13 1 0-16,0-1-3 15,-4-7 1-15,2-4 1 16,2-9 3-16,0-9 10 0,3-5-4 16,0-10-4-16,2-11-10 15,4-3-8-15,7-9 1 16,0 2 0-16,2 3 1 15,1 6-1-15,-7 13-1 16,1 10 2-16,-5 14 12 16,-3 9 6-16,-3 9 7 15,-1 2 1-15,0 1-6 16,2 0 0-16,1-7 0 16,2-3 3-16,1-4 4 15,-1-7 0-15,-1-2-3 16,-1 0-3-16,-1-6-2 15,2-1-46-15</inkml:trace>
  <inkml:trace contextRef="#ctx0" brushRef="#br0" timeOffset="468113.6013">19445 17087 615 0,'-6'-6'353'0,"-2"-10"-65"0,7-6-60 15,6-10-89-15,13-4-35 16,4-1-36-16,3 8-9 16,3 15-28-16,-5 12-12 15,3 18-18-15,-6 8-1 16,-1 10 0-16,0 0 3 16,-2-4 4-16,7-8 3 15,3-17 28-15,3-5 14 0,1-9 18 16,-7-9 7-16,-7-1-20 15,-5-2-10-15,-12 0-28 16,0 10-47-16,-8 11-153 16,-4 4-125-16</inkml:trace>
  <inkml:trace contextRef="#ctx0" brushRef="#br0" timeOffset="468297.0153">19467 17173 979 0,'2'5'407'0,"15"3"-196"16,12-5-26-16,26-3-3 15,12-5-16-15,15-4-55 16,3 5-26-16,-21 0-39 16,-9 6-11-16,-34 2-73 15,-10 5 201-15</inkml:trace>
  <inkml:trace contextRef="#ctx0" brushRef="#br0" timeOffset="470184.5015">20397 17001 696 0,'0'-18'381'15,"3"-12"-104"-15,12-6-61 16,3-2-15-16,5 7-50 16,3 5-26-16,2 21-51 15,5 12-27-15,0 25-25 16,-8 17-4-16,-19 16 0 16,-12 3 1-16,-16 4-3 15,-6-10-1-15,2-15-3 16,0-9 2-16,7-22-14 0,4-10-5 15,6-20-16-15,2-8-7 16,7-10 5-16,7 2 2 16,9 9 14-16,2 9 7 15,12 13 10-15,-3 6 6 16,3 12-3-16,2 4-3 16,-8 3-2-16,0-1-1 15,-9-7 0-15,-2-4-17 16,-3-4-159-16</inkml:trace>
  <inkml:trace contextRef="#ctx0" brushRef="#br0" timeOffset="470331.8363">20924 17226 1681 0,'-3'4'635'0,"0"-2"-505"16,1 1-52-16,2-3-136 15,0 0 36-15</inkml:trace>
  <inkml:trace contextRef="#ctx0" brushRef="#br0" timeOffset="470958.8753">21362 16985 669 0,'2'-8'355'0,"0"-3"-84"15,-2-8-44-15,-10 2-59 16,-5 1-29-16,-14 1-45 15,-3 4-13-15,-11 9-39 16,1 2-14-16,4 12-25 16,5 3-9-16,20-2-23 15,8 5-7-15,19-2-2 16,11 0 0-16,19 7 15 16,7 0 9-16,5 5 10 0,-5 6 5 15,-21 0 10-15,-13 4 5 16,-26-1 9-16,-12-5 3 15,-13-5 6-15,-7-9-1 16,3-20-7-16,4-11-5 16,16-15-17-16,8-6-8 15,18-7-11-15,14 2 2 16,11 0 26-16,8-3 14 16,0 6 17-16,-4 2 5 0,-15 5-7 15,-12 5-8-15,-25 10-12 16,-12 5-9-16,-23 11-29 15,-5 8-69-15</inkml:trace>
  <inkml:trace contextRef="#ctx0" brushRef="#br0" timeOffset="471381.5205">21637 17144 1079 0,'0'0'561'16,"0"-2"-141"-16,5-4-277 16,-5 5-53-16,0 0-108 15,0 0-99-15</inkml:trace>
  <inkml:trace contextRef="#ctx0" brushRef="#br0" timeOffset="471723.5309">21999 17159 1017 0,'7'-15'450'15,"8"-16"-239"-15,1-2-38 16,3-4-61-16,-1 0-16 16,-3-2-17-16,-2 3-2 15,-7 10-4-15,-4 6-7 0,-4 20-25 16,-4 9-9-16,0 20-22 16,0 8-10-16,6 9 6 15,6 6-1-15,7-4-2 16,3 0 0-16,2-7 0 15,1-8 0-15,1-12-72 16,0-7-69-16</inkml:trace>
  <inkml:trace contextRef="#ctx0" brushRef="#br0" timeOffset="472111.0229">22537 17028 833 0,'0'-8'388'16,"-4"-12"-160"-16,0 2-16 15,-10-2-33-15,-1 3-21 16,-7 3-33-16,-2 1-20 15,-2 9-49-15,-3 4-26 16,2 14-43-16,-1 7-14 0,5 15-9 16,7 6 1-1,16 5 7-15,7 0 3 0,19 1 9 16,8-8 5-16,4-14 12 16,3-8 16-16,4-22 21 15,-6-15 20-15,1-7 19 16,-9-6-3-16,-23-3-2 15,-7 8-16-15,-28-10-28 16,-9 2-32-16,-8 8-105 16,6 4-128-16</inkml:trace>
  <inkml:trace contextRef="#ctx0" brushRef="#br0" timeOffset="473504.9078">22929 16581 797 0,'-15'1'408'0,"-18"3"-107"0,0 6-115 15,-3 7-103-15,5 7-35 16,14 8-51-16,5 5-13 16,23 5-3-16,5-5 8 15,16-9 30-15,6-6 25 16,-5-19 42-16,2-7 17 16,-15-11 42-16,-7-3 4 15,-14-3-10-15,-9 1-16 16,-15 10-60-16,-9 3-26 0,0 11-35 15,2 6-9-15,11 4-106 16</inkml:trace>
  <inkml:trace contextRef="#ctx0" brushRef="#br0" timeOffset="474192.0117">23353 16822 651 0,'7'0'341'0,"3"8"-76"16,4 5-117-16,0 17-74 16,-7 3-19-16,-4 1-20 15,-3 0-7-15,-3-16-5 16,3-1-4-16,-1-11 2 15,-1-7 0-15,9-9-1 16,-2-10 1-16,5-8-8 16,1 0-2-16,-2-2 9 15,4 3 11-15,0 10 14 16,5 4-1-16,-3 14-13 0,-7 6-7 16,-1 13-9-16,-7 1 3 15,-5 3 3-15,-1-1-3 16,-1-7-7-16,5-2-8 15,7-14-5-15,7-4-4 16,8-18 0-16,4-4 3 16,5-8 3-16,0 1 2 0,1 9 12 15,-1 7 3-15,-4 13 2 16,-4 6 7-16,-7 20 7 16,-10 4 2-16,-7 11 1 15,-9 3-4-15,-3-6-75 16,5 3-81-16</inkml:trace>
  <inkml:trace contextRef="#ctx0" brushRef="#br0" timeOffset="474447.9327">23326 17216 1020 0,'22'0'498'0,"13"-1"-161"16,29-7-192-16,9-1-9 16,13 0-69-16,1-1-25 15,-14 6-26-15,-2 4-22 16,-20 0-154-16,-11 3-174 15</inkml:trace>
  <inkml:trace contextRef="#ctx0" brushRef="#br0" timeOffset="474865.7054">23778 17361 1151 0,'-9'-6'475'0,"-8"-3"-278"15,-10 0-50-15,-9 7-61 16,3 2-21-16,2 3-43 0,7 7-18 16,12 2-27-16,9 3-6 15,13 7 0-15,10 0 5 16,11 2 13-16,9 0 4 16,3 1 7-16,-11 2 2 15,-13 4 6-15,-17 0 22 16,-23-5 43-16,-5-4 28 15,-21-13 28-15,0-6-13 0,-4-11-35 16,3-8-28-16,11-4-45 16,5 1-51-16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5T23:43:28.7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19032 6174 0,'0'0'0,"-17"17"0,34-34 157,1-1-142,-18 36 79,-18-1-94,-17 1 16,17 0-16,1-1 15,17-34 48,17-1-48,1 0-15,17-17 16,1 17-16,-1 1 16,-17-1-1,-71 36 48,0 17-48,0-17-15,18-1 16,-1 1-16,19-18 16,34-35 46,1 17-62,0-17 16,-1-1-16,18 36 15,-17-17-15,-18-1 16,-18 53 46,-17-17-46,18 0-16,-1-1 16,18 1-16,-18-18 15,54-35 48,34-18-48,-17 17-15,18 19 16,-36 17-16,-18-18 16,1 18-16,-18 18 62,-53 17-62,-17 18 16,17-18-16,0-17 15,35 0-15,1-18 16,-1 17-16,36-52 78,17 0-78,35-18 0,-17 35 16,-17 0-16,-19 18 15,1 0-15,-36 36 47,-35 17-47,-17 17 16,-1 1 0,18-18-16,-17 0 0,17-18 15,-18-17 1,18-1-16,36-17 15,34-35 17,1-18-17,0 0-15,17 18 16,0-18-16,36 18 16,-18-1-16,0 19 15,-1-1-15,-16 18 16,-19-18-16,-34 71 47,-36 0-32,0-17-15,-18-19 16,1 1-16,-1-1 16,18 1-16,18 0 15,35-71 32,35 18-31,18 17-16,18-17 15,-18-1-15,17 1 16,1 17-16,-18 1 16,-36-1-16,-34 53 62,-54 18-62,1-17 16,-19-1-16,1-17 15,0 17-15,0-18 16,35 1-16,35-18 16,89-70 15,17-1-16,-17 18-15,17 35 16,53-35-16,18 18 16,-1 18-1,-34-1-15,-54 0 16,-34 18-16,-19 0 16,-70 18 15,-35 17-31,-18 0 15,18 1-15,-18 17 16,-17-36-16,35 1 16,-1 17-16,19-35 15,52 18-15,54-18 47,16-18-31,19-17-16,17 0 15,18-1-15,18 1 16,-1 17-16,1-17 16,-36 35-16,-35-17 15,-36 17-15,-52 35 47,-36 35-31,-17 1-16,0-18 15,17 0-15,1-36 16,52 1-16,1-18 16,52-18 15,18-52-15,35-1-16,18 18 15,35-35-15,18 18 16,-1-19-16,-34 54 15,-18 18-15,-36-1 16,-17 18-16,-106 18 63,-35 34-63,0 19 0,0-36 15,-18 1-15,-53-1 16,18 0-16,35 0 15,18-17 1,17-18-16,54 18 16,34-36 15,36-35-31,36 18 16,-1-36-16,18 18 15,-18 18-15,35 17 0,-17-17 16,0 18-1,-53-1-15,-36 18 16,-69 35 31,-107 18-47,0-18 16,-70 36-16,-1-18 15,72 17-15,34-34 16,54-19-16,17 1 15,35-18-15,36 0 32,35-35-17,17-1-15,1 19 16,17-54-16,18 36 16,35-18-16,18 0 15,-36 35-15,-35-17 16,-17 18-16,-36 17 15,-35-18-15,18 18 16,-36 18 15,-105 34-31,-18 1 16,-71 0-16,53-35 0,18 17 16,0 0-16,35-17 15,36-18-15,52 0 16,36 0 15,52-53-31,18 36 16,18-19-16,18-17 15,34 0-15,36-17 16,-35 52-16,-35-17 16,-36 17-16,-35 1 15,-106 52 32,-106 36-47,-53-1 16,-17 18-16,53-52 15,35-1-15,17-18 16,54 1-16,34 0 16,54-18 15,52-53-16,1 35-15,35-35 16,-18 0-16,53 0 16,36-35-16,-36 53 15,0-18-15,-71 35 16,-34 18-16,-107 71 47,-52 17-47,-36 18 15,-18 17-15,1-17 16,35-35-16,35-1 16,36-17-1,17-17-15,35-36 0,36 0 32,35-36-17,17-17 1,36-35-16,0 0 0,0 17 15,-1-17 1,37 18-16,-37 17 0,-34 18 16,-18 17-16,-88 71 47,-36 17-47,1 19 15,-36 16-15,17-34 16,-52 17-16,36-17 15,-19-1-15,1 1 16,52-36-16,36-17 16,88-54 15,17-34-15,18-1-16,1 18 15,-1 1-15,0-19 16,18 18-16,-18 35 15,-35 1-15,-88 34 47,-89 54-47,-17-18 16,0-18-16,-35 36 16,-1-1-16,54-17 15,17-18-15,53-17 16,71-36 15,70-52-15,18-1-16,52-17 15,54 0-15,-53 35 16,17-18-16,1 19 16,-36 16-16,-71 19 15,-34 17-15,-19 0 16,-34 0 15,-72 53-31,-69 17 16,-1 1-16,0-1 15,0-17-15,1 18 16,52-1-16,35-34 16,36-19-16,53-34 46,52-19-30,18 1-16,18-36 16,0 36-16,0 0 15,-36 17-15,19 1 16,-72 17-16,1 0 16,-89 53 15,-35 35-31,1-18 15,-1-17-15,-53 18 16,18 17-16,35-17 16,18-36-16,35-18 15,35-17-15,54-17 32,34-36-17,18-18-15,-17 18 16,35-17-16,-18 17 15,-18 18-15,-17 17 16,-35 0-16,-106 36 47,-53 53-47,0-1 16,0 1-16,-18 17 15,53-18-15,35-34 16,36-19-1,17-17-15,107-35 32,17-35-17,17-1-15,0 0 16,36 1-16,-18 17 16,-53 18-16,-17 17 15,-53 18-15,-54 18 47,-69 17-47,16 18 16,19-18-16,-18 36 15,-1-18-15,37-36 16,34 1-16,36-89 62,17 18-62,18 18 16,0-18-16,35 0 16,-18 18-16,1 17 15,-53 18-15,-71 53 47,-53 18-31,0-1-16,35-17 15,-17 0-15,18-35 16,70 0-16,-18-18 16,36-36 15,17-17-31,0 0 16,36 0-16,-1 1 15,36 16-15,0 1 16,-18 17-16,-35 18 15,-18 0-15,-35-17 79,-35 17-79,0 0 15,-18 17 1</inkml:trace>
  <inkml:trace contextRef="#ctx0" brushRef="#br0" timeOffset="3639.9532">18609 6350 0,'-18'18'16,"18"-1"-16,-17-17 15,34 0 48,19 0-48,-1-35-15,18 0 16,17-1-16,-17 1 16,0 0-16,-17 17 15,-1 1-15,-18 17 16,-69 53 46,-37-18-46,1-18 0,0 1-16,0 0 0,17 17 15,54-35 1,17-18 15,52-17-31,19-35 0,17 17 16,0 0-16,1 0 15,16 17 1,-16 19-16,16-18 16,-52 17-16,-35 18 15,-18 18 32,-53 17-47,-17 18 16,-1-18-16,-17 0 15,17-17-15,36 0 16,17-18-16,36 0 62,35-53-46,17 35-16,1-17 16,17-1-16,0 19 15,-17 17-15,-36 0 16,-17 0 0,-53 35-1,-54 36 1,-34-36-16,-1 0 15,1 1-15,-18-19 16,53 1-16,17-1 16,53-17-16,36-52 31,53-19-15,-1 0-16,18 1 15,1-1-15,34-17 16,1 18-16,17-1 15,-35 53-15,-36-17 16,-52 17-16,-18 36 47,-36 53-31,-16-1-16,-37 1 15,-17-1-15,-17 1 16,-18-36-16,0 0 15,0-17-15,52-18 16,72 18-16,17-36 47,35-17-47,18-1 16,0 1-16,17 18 15,-17-19-15,-17 19 16,-19 17-16,-52 17 47,-53 36-32,17-18-15,-35 1 16,18-1-16,0-17 16,0-1-16,35 1 15,53 0-15,18-54 47,52-17-31,18 0-16,36 18 15,17 0-15,35 0 16,-52 17-16,-36 0 16,-17-17-16,-36 17 15,-35 36 16,-106 17-15,-35 36-16,0-36 16,0 0-1,-18 1-15,35-1 0,36-17 16,35-1 0,36 1-16,34-71 31,36 0-16,18 0 1,17-17-16,18-1 16,0 36-16,-18 0 15,0-18-15,-17 35 16,-36 18-16,-17-18 16,-54 71 15,-34 0-16,-1 0-15,-17-18 16,-36 18-16,1-17 16,35-19-16,-18 1 15,53-1-15,53-52 47,53-18-47,18 0 16,-1-17-16,1 17 15,34 18 1,-16-1-16,-1 19 16,-18-1-16,-17 0 15,-88 71 32,-18-17-47,-17-1 0,-19 0 16,1 0-16,0-17 15,17 17-15,19-17 16,34 0-16,53-54 47,0 1-31,36-18-16,17 18 15,0 0-15,1 17 16,52 0-16,0 1 0,-71 17 15,1 0 1,-71 70 15,-71-17-31,-17 18 16,-18-1-16,18-34 16,0-19-16,-18 1 15,18-1-15,0-17 16,17-17-16,36-1 15,17 1-15,18-36 16,0 0 0,0 0-16,0 0 15,53 0-15,0 18 16,35-1-16,-17 19 16,17-18-16,18 35 15,-36-18-15,19 18 16,-54 18-16,-17-1 15,-18 1-15,0-1 16,0 36-16,-36-17 16,-34-19-16,-19 1 15,1 17-15,18-17 16,-18-18-16,17 0 16,0 0-16,54-18 15,-1 1-15,18-19 16,-17-34-1,17 52-15,0-17 16,35-18-16,18 35 16,0 1-1,35 17-15,0-18 16,18 0-16,-36 36 16,-17 0-16,-53-1 0,18-17 15,0 36-15,-18 34 16,0-17-16,-36 18 15,-17-36 1,-17 0-16,-18 0 16,-18-17-16,18 0 15,-36-18-15,36 0 16,0 0-16,17-18 16,18-17-16,53 17 15,-17-17-15,-1-18 16,18 0-16,0 18 15,35-18-15,36 35 16,-18 1-16,35 17 16,0 0-16,0 0 15,1 0-15,-19 17 16,-17 1-16,-18-1 16,-17 1-16,-18 17 15,0 1-15,0 17 16,-18-1-16,-52 1 15,-1 18-15,-17-18 16,0-18-16,0-17 16,17-1-16,18-17 15,36 0-15,-1 0 16,18-35 0,-18-35-16,18-1 15,18-17-15,0 17 16,17 1-16,0 17 15,36 0-15,-18 35 16,17 1-16,1 17 16,-18 0-16,-36 0 15,18 35 1,-17 35-16,0-17 16,-1 18-16,-17-1 15,0-17-15,-35 0 16,-18-17-16,0-1 15,18-18-15,0 1 16,17-18 0,18-18 15,0-52-31,0-1 16,18 1-16,17 17 15,53 18-15,-17 17 16,17 0-16,0 1 15,0 17-15,1 17 16,-1 19-16,-53-19 16,-17-17-16,-18 36 31,-18 16-31,-35-16 16,-53 17-16,18-18 15,0-17-15,0-1 16,17 1-16,18 17 15,36-35-15,87-18 63,18 1-47,18-18-16,-18 35 15,-17 0-15,-53 0 16,-36 35 31,18-18-47,-18-17 15,1 18 1,-1 0-16,0-1 0,1-17 16,-19 0-1,19 0 1,-1 0-16,0 0 15</inkml:trace>
  <inkml:trace contextRef="#ctx0" brushRef="#br0" timeOffset="9073.6755">18521 6403 0,'17'0'15,"19"-18"1,34 1-16,-17-19 0,18 19 16,-18-1-16,17-17 15,-34 17-15,-1 1 16,0 17-16,-70 52 62,-36 19-46,1 0-16,-19-1 16,-52 1-16,36-18 15,34 0-15,53-36 16,1-17-1,52-17 17,18-36-32,35-18 15,0 0-15,36 1 0,-18 17 16,52-18-16,1 1 16,-18-1-1,-53 54-15,1-1 0,-72 0 16,-70 71 31,0 18-47,-52 17 15,34-17-15,-17-18 16,0-18-16,17 18 16,18-36-16,18 1 15,53-36 32,-1-35-31,36 18-1,0-18-15,0 0 0,17 0 16,1 18-16,-18 0 16,-18 17-16,-52 54 46,-54 16-30,-17 19-16,0 0 16,-18-1-16,0 1 15,18-18-15,17 0 16,1-18-16,52-18 16,36-34 15,52-36-16,1 0-15,-1-18 16,19 1-16,16 17 16,-16-18-16,-1 1 15,0 17-15,-17 35 16,-54 1-16,-52 70 47,-36 17-32,18 18-15,-35-17 16,18-1-16,-36-17 0,0 18 16,18-36-1,35-17-15,18-18 0,35 17 16,17-52 15,36-18-15,0-17-16,18 17 15,-1-18-15,36 18 16,-18-17-16,0 17 16,-17 18-16,-36 17 15,-35 36 17,-53 52-32,-17-17 15,-18 18-15,-18-1 16,-18-17-16,-17 0 15,-18 0-15,71-35 16,53-1-16,53-17 47,52-70-47,1 17 16,17-18-16,18 18 15,-18-17-15,0 34 16,0 19-16,0-1 15,-35 0-15,-35 1 16,0 17-16,-36 35 31,-35 18-15,0 0-16,-17 0 16,-1-18-16,1 0 15,34-17-15,1 0 16,35-1-16,-18-17 15,18 18-15,18-36 47,0-17-47,17-18 16,18 0-16,0 18 16,17-18-16,-17 35 15,18 1-15,-54-1 16,-34 53 31,-36 36-47,-18-1 15,1 1-15,-36 0 16,-18-1-16,-17-17 16,18 0-16,17-18 15,35-17-15,54-18 16,87-35 15,-17-18-15,35-18-16,1-17 15,16 17-15,-16 1 16,-1-1-16,-18 54 16,-17-1-16,-35 18 15,-36 0 16,-17 53-31,-35 17 16,-19 1-16,-17 17 16,-17-17-16,0-1 15,34-34-15,19-19 16,70 1-16,-18-18 16,53-35 15,18-18-31,0-18 15,18-17-15,-1 0 16,1 0-16,17 17 16,18 0-16,-35 36 15,-19 18-15,-16-1 16,-19 0-16,-34 71 47,-54 0-47,-35 18 15,-35 34-15,0 1 16,35-35-16,-17-1 16,52-34-16,36-19 15,17-17-15,54-17 47,34-36-47,1-18 16,35 1-16,-18-19 15,35 1-15,18 0 16,0 35-16,-70 36 16,-18-1-16,-71 18 47,-88 53-47,-17 0 15,-18 35-15,-18-18 16,0 19-16,36-54 15,70-17-15,35-1 16,71-87 15,0-1-15,18 1-16,17-19 16,18 1-16,35 0 15,71 0-15,-54 17 16,-17 36-16,-35 17 15,-53 1-15,-35 17 16,-36 0 15,-70 53-31,-53-1 16,0 1-16,-89 0 16,-34 18-16,70-18 15,17 0-15,54-18 16,70-35-16,35 18 15,54-54 17,17-34-32,35-18 15,18 17-15,35-17 16,53 0-16,0 52 16,17 1-16,-17 0 15,-35 17-15,-71-17 16,-52 35-16,-54 0 31,-52 70-15,-72 1-16,-16 17 15,17-35-15,-18-18 16,0 18-16,36-35 16,52 0-16,36-1 15,70-70 16,18 0-31,17-17 16,-17 17-16,53 0 16,18 0-16,17 0 15,0 36-15,-18-19 16,-17 36-16,-88-17 16,-89 52 15,-52 0-16,-18 0-15,17 1 16,-17-1-16,0-17 16,0-1-16,53 1 15,35 0 1,88-54 15,71 1-31,17 17 16,36-17-1,18 17-15,17-17 16,35 35-16,18-17 16,-71-1-16,-88 0 15,-70 1-15,-106 34 32,-53 19-17,-18-1-15,0-18 16,-88 1-16,-17-18 15,70 0-15,53-18 16,70 18-16,89-17 47,17-18-31,35-1-16,1 1 15,17 0-15,18-1 16,0 1-16,-36 0 15,1 17-15,-53 18 16,-107 0 31,1 18-31,-35 0-16,-1-1 15,54 1-15,52-18 16,0 0-16,36-18 31,17-17-15,18 17-16,35-35 15,18 0 1,18-35-16,52-18 16,-70 53-16,-18 36 0,-35-18 15,-18 35-15,-87 35 47,-37 35-31,-17 1-16,-17 0 15,-18-36-15,35-18 16,35 1-16,36-18 16,35-18 30,71-34-46,17-19 16,18 0-16,17-17 16,71 0-16,-35 0 15,-18 53-15,-53-18 16,-35 35-16,-35 0 16,-53 71 15,-71 18-31,18-1 15,-53 1-15,-36 35 16,-87 17-16,34-87 16,107-1-16,52-35 15,36 0-15,35-53 47,18 0-47,17-18 16,18-34-16,17 16 15,1 1-15,17 0 16,18 17-16,17 1 16,54-18-16,-18-1 15,-54 72-15,-16-1 16,-19 18-16,-88 53 31,-52 35-31,-36 18 16,-53 0-16,-52 0 15,-1-18 1,-53-17-16,-17-19 16,53-34-16,88 17 15,53-35-15,52 0 16,36-53 0,18-17-1,35 17-15,35-18 16,18 1-16,17-1 15,36-17-15,17 35 16,18 18-16,-17 0 16,-107 35-16,-34 0 15,-36 35 1,-53 35 0,-53 1-16,-18 0 15,-70 17-15,18-18 16,-36 1-16,54-36 15,52-17-15,53-1 16,53-34 15,18-54-15,17-17 0,35-18-16,1 0 0,35-35 15,0 35-15,-1 18 16,19 18-16,-1 17 15,18 18-15,-17 35 16,-36 0-16,-35 35 16,-35-35-16,-1 35 15,-17 18 1,0 35-16,-53-17 16,-35 17-16,0-18 0,-35 1 15,-19 0 1,-16-18-16,17-18 15,35 0-15,35-17 16,18-1-16,36-17 16,52 0 31,53 0-32,0 0-15,53 0 16,-17 18-16,17-18 15,-18 18-15,-34-1 16,-19 1-16,-52 0 16,0-18-16,-18 35 15,0 0 1,-53 0-16,0 1 16,-36-1-16,-16 0 15,34-17-15,-17 0 16,-36-1-16,36-17 15,18 18-15,34-18 16,1 0-16,35 17 109,18 1-77,-1 0-17,-17-1-15,18 1 16,0 0-16,-1 17 16,1 0-16,0-17 15,-18-1-15,17 1 16,-17 0-16,0-1 31,0 1-31,0 0 16</inkml:trace>
  <inkml:trace contextRef="#ctx0" brushRef="#br0" timeOffset="12520.185">19579 6085 0,'-17'0'94,"-1"0"-78,0 0-1,1 0 95,-1 0-95,0 0 1,18 18-16,-17-18 16,-1 0-16,0 0 15,36 0 188,0 0-203,-1 18 16,1-18 0,0 0-1,-1 0 1,1 0-1,0 0 173,-1 0-172,1-18-1,-1 18-15,1 0 125,0-18 31,-1 18-156,1-17 16,0 17 93,-1 0-93,-17-18-16,18 18 16,0 0 296,-1 0-312,1-18 16,-1 18-16,1 0 15,0 0-15,-18-17 297,-18 17-250,0-18-31,1 18-16,-1 0 15</inkml:trace>
  <inkml:trace contextRef="#ctx0" brushRef="#br0" timeOffset="14212.3533">19438 5662 0,'0'-18'63,"-35"1"-48,17-1-15,-17-17 16,-18 0-16,35-1 16,-17 1-16,17 17 15,1 18-15,-1-17 16,0-1-16,1 1 15,-1 17-15,18-18 16,-17 18-16,17-18 16,-18 1 15,0-1-31,18 0 16,-17 18-16,34 0 109,-17 18-93,0 0-16,0 17 15,0-17-15,0-1 16,0 1-16,0-1 15,-17 1-15,17 0 16,35-36 78,18 0-94,-18 1 15,0 17-15,-17-18 16,0 18-16,-36 53 47,0 0-47,-17 18 16,-35-1-16,-1 1 15,0-1-15,1-17 16,17-18-1,18-17-15,-1 0 0,19-18 16,-1 0 31,18-18-16,0 0-31,0 1 16,0-19-16,0 19 15,18 17-15,-1-18 16,-17 1-16,18 17 16,-36 17 31,-52 18-32,17-17-15,-35 0 16,0-1-16,17 1 15,36-18-15,17 0 16,0 0-16,18-35 31,0-18-31,18 0 16,17-18-16,1 1 16,34 17-16,18-18 15,1 36-15,-1 17 16,0-17-16,0 18 15,-35 17-15,0 0 16,-18 17-16,-17 1 16,0 35-16,-1 0 15,-17 0-15,0 17 16,-35-17-16,-18 18 16,-18-1-16,-17-35 15,-18 1-15,1-19 16,-37-17-16,72 0 15,-18-17-15,35-19 16,18 1-16,-1-35 16,19 17-16,-1-18 15,18 18-15,0 0 16,35 18-16,18 0 16,18 17-16,-1 0 15,18 1-15,1 34 16,-19 1-16,1 17 15,-36 1-15,18-19 16,-53 19-16,35 16 16,-35 1-1,0 0-15,0-17 0,-17-19 16,-1 1 0,0-1-16,1-17 15,-1 18-15,0-18 0,1 0 16,-1-18-1,0 1-15,1-1 16,-1 1 0,18-1-16,-17-17 15,17-1 1</inkml:trace>
  <inkml:trace contextRef="#ctx0" brushRef="#br0" timeOffset="15250.5778">19068 5592 0,'17'0'31,"1"0"-15,0 0 0,-1 0-16,1 0 15,-1 0-15,1 0 16,0 0-16,-18 17 47,-18-17-47,-35 35 15,0-17-15,-17 0 16,34-1-16,36 1 16,-17-18-16,34 0 62,19-53-62,34 0 16,1 0-16,-1 18 15,19 17-15,-19-17 16,-52 17-16,-71 54 47,-18-1-47,-17 18 15,18-18-15,-36 0 16,0 18-16,18-35 16,-1 0-16,72-1 15,-1-17-15,53-53 47,1 0-31,17 1-16,0-1 15,17-18-15,1 36 16,-36 17-16,0 18 16,-70 18 31,-36 35-47,19 17 15,-19 1-15,18-18 16,35-36-16,1-17 15,-1 0 32,18-17-31,0-1-16,0 0 16,0 1-1,18-1 1</inkml:trace>
  <inkml:trace contextRef="#ctx0" brushRef="#br0" timeOffset="19203.3419">19297 5803 0,'0'-17'15,"0"-1"-15,0 0 31,0 1-31,0-1 16,0 0-16,0 1 16,0-1-1,0 0-15,0 1 16,0-1 0,0 1-16,0-1 15,0 0 1,0 1-1,0-1 17,0 53 108,18-17-124,-1-18-16,-17 18 16,18-1-16,-18 1 15,18-1-15,-1 1 16,-17 0-16,0-1 15,18 1 1,-18 0-16,0-71 109,0 35-93,-18 0-16,18 1 0,-17-18 16,17 17-16,0 0 15,0 1-15,-18 52 78,0 18-62,1-18-16,-1 0 16,0 1-16,1-19 15,-1 1 1,18-36 46,-18-17-62,18 0 16,0-1-16,0-16 16,0-1-16,0 0 15,18 35-15,-18 53 78,0 18-78,-18 18 16,-17-36-16,-18-17 16,18 17-16,0-35 15,-1 0-15,19 0 16,-1 0 0,18-18-1,-18-17-15,1 0 16,-1 0-1,1 17-15,-1 0 0,18 1 16,0-1 0,0 0-1,-53 18 48,-18 36-63,18-19 15,-17 1-15,52 0 0,1-18 16,17-36 31,0 1-47,17-18 16,1 0-16,17 0 15,-17 18-15,-1 0 16,1 17-16,-18 53 62,0 36-46,-18-18-16,1 0 16,-1 17-16,-17-17 15,17 0-15,1-18 16,-1-17-16,18-71 78,18 0-78,-1-35 16,19 0-16,-19 0 15,1 52-15,-1 36 16,-17 71 46,-17-18-62,-1 35 16,-17-17-16,17-19 16,-17 1-16,17-35 15,1 0-15,17-1 16,0-70 31,0-17-32,0-1-15,0-17 16,17 0-16,19 0 16,17 52-16,-18 1 15,-18 35-15,1-18 16,0 18-1,-1 0 1,1 36-16,0 17 16,-1-18-16,1 18 15,0 0-15,-18 0 16,0-18-16,0 18 16,-18 0-16,-17 0 15,-18-36-15,35 1 16,0 0-16,1-18 15,-1 0-15,1 0 32,17-36-17,0 1-15,0 0 16,0 17-16,17-17 16,18 0-16,18-1 15,18 19-15,-18-1 16,17 0-16,-52 18 15,0 0-15,-1 0 16,-17 36 0,36 17-16,-36 17 15,0 1-15,0-18 16,0 0-16,-18-18 16,0 18-16,-17-18 15,0-17-15,-18-1 16,0-17-16,18 0 15,17 0-15,0-17 16,1 17-16,-1-36 16,0-17-16,1 18 15,17 0-15,0 17 16,17-17-16,1 17 16,17-17-16,18 0 15,18 17-15,-18 1 16,-18 17-16,0 0 15,-17 0-15,0 0 16,-1 35-16,1-18 16,0 1-16,-18 0 15,17 17-15,-17-17 16,0-1-16,0 19 16,-17-19-16,-1 1 15,0-1-15,-17 1 16,0-18-16,-1 0 15,1 0-15,0-18 16,-18 1-16,35-1 16,-17 1-16,17-1 31,18 0-15,0 1-1,0-1-15,18 18 16</inkml:trace>
  <inkml:trace contextRef="#ctx0" brushRef="#br0" timeOffset="22788.1589">18821 6650 0,'17'0'62,"1"0"-15,0 0 78,-18 18-109,-18-36 140,0 18-140,18-18-16,-17 18 15,17-17 1,-18-1 0,0 18-1,18-18 1,-17 18 0,17-17-16,0-1 15,-18 18-15,18-18 16,-18 18-1,18-17 17,-17-1 30,17 0-46,-18 1-16,18-1 15,-17 1 1,17-1-16,0 0 16,0 1-1,0-1 1,0 0 0,0 1-16,0-1 31,17 36 63,1 17-94,-1-17 15,-17-1 1,0 1-16,18 0 15,0-1-15,-18 1 16,17-1 0,-17 1-1,18-18-15,-18 18 16,18-1-16,-1-17 16,-17 18-16,18-18 15,-36 0 79,18-18-78,-17 18-16,17-17 15,0-1-15,-18 0 16,0 1-16,18-1 15,-17 1-15,-1-1 16,18 0 0,0 36 140,-18 0-140,18-1-16,-17 1 15,-1-1-15,1-17 16,34-17 46,36-18-46,18-1-16,17-17 16,0 36-16,-17-1 15,-1-17-15,-35 17 16,1 1-1,-36-1 1,-18 36 31,-17 17-47,-36 0 16,18 0-16,-35-17 15,35 0-15,18-1 16,17 1-16,1 0 15,17-36 32,17 0-47,1-17 16,0 0-16,17-1 16,18-16-16,0 34 15,0 0-15,0-17 16,-36 35-16,-17 18 62,0-1-46,-17 19 0,-19-19-16,19 1 15,-1-1-15,0-17 16,18-17 124</inkml:trace>
  <inkml:trace contextRef="#ctx0" brushRef="#br0" timeOffset="25192.7719">19332 6332 0,'-17'18'94,"-1"-18"-79,18 18-15,-18-18 16,1 0-16,17 17 16,-18-17-16,0 18 15,1-18-15,17 18 16,-18-18-16,0 17 31,18 1-15,-17-18-16,-1 0 15,1 17 1,-1 1 62,36-36 203,-1 18-281,1-17 16,-1-1-16,1 1 16,0-1-1,-18 0-15,0 1 31</inkml:trace>
  <inkml:trace contextRef="#ctx0" brushRef="#br0" timeOffset="25829.1948">19226 6209 0,'18'0'47,"-18"-18"-47,18 18 16,-18-17-16,17 17 15,-17-18-15,18 0 16,0 18-1,-1-17 1,-17-1-16,18 18 16,0-18-16,-18 1 15,17 17 1,-17-18-16,18 18 0,-18-18 31,17 18-31,-17-17 31,18 17-31,0 0 32,-18-18-17,17 18 1</inkml:trace>
  <inkml:trace contextRef="#ctx0" brushRef="#br0" timeOffset="31042.8064">19932 6068 0,'-18'0'15,"1"0"110,-1 0-93,18 17-32,-18-17 15,1 0 48,17 18-48,-18-18 1,0 0 62,1 0-47,-1 0 16,1 18 141,-1-18-188,0 0 15,1 0 1,-1 0-16,0 0 109,1 0-15,-1-18-78,0 18-1,1 0-15,-1 0 32,1 0 124,-1 0-156,0 0 15,1 0-15,-1 0 32,18-18 202,18 18-218,-1 0-16,1 0 15,0-17-15,-1 17 16,1 0 15,-1 0 0,1-18-15,0 18 0,-1 0-1,-17-18 1,18 18 0,0 0 15,-1 0-31,-17-17 15,18 17 1,0 0 0,-1-18-16,1 18 15,-18-17 1,17 17 46,1 0-30,0-18-32,-1 18 93,-34 0 157,-1 0-234,0 0 0,1 0-1,-1 0-15,1 0 110,-1 0-95,0 0 1,1 0 0,-1 0-16,0 18 15,1-18-15,-1 0 16,0 0-16,1 0 15,-1 0 17,1 17-17,-1-17 1,0 0-16,1 0 16,-1 0-1,0 18-15,1-18 0,-1 0 94,0 0-63,1 0-31,-1 0 16,1 0-16,-1 0 15,0 0 1,1 0 0,-1 0-16,0 0 15,1 0 1,-1 0 31,0 0-32,1 0 1</inkml:trace>
  <inkml:trace contextRef="#ctx0" brushRef="#br0" timeOffset="38616.9033">19332 6350 0,'-17'0'171,"-1"0"-124,0 18-47,1-18 16,17 17 125,-18-17-126,0 0 95,1 0-79,17 18-31,-18-18 94,0 18-79,1-1 79,-1-17 47</inkml:trace>
  <inkml:trace contextRef="#ctx0" brushRef="#br0" timeOffset="42467.8287">18785 6703 0,'18'-18'32,"0"1"-17,-1 17 1,1-18-1,0 18 1,-18-18 0,17 1-1,1-1 1,0 18-16,-1 0 16,1-18-16,-18 1 15,17 17 1,-34 0 187,-1 0-187,18 17-16,-17-17 15,-1 0-15,0 18 16,1-18-1,-1 0 1,0 18-16,1-1 16,-1-17-1,0 18 1,1-18-16,-1 18 16,0-18-1,18 17 1,-17-17-16,17 18 15,-18-18-15,1 0 16,-1 17 0,18-34 187,18-1-188,-1 1 1,1-1-16,-1 0 16,1 1-1,0 17 1,-18-18 0,17 18-16,1 0 15,-18-18 1,0 36 171,-18 0-187,18-1 16,-17-17-16,-1 36 16,0-19-16,1 1 15,-1-18 1,18 17-16,-17 1 78,34-18 234,1 0-296,-1 0-16,1 0 16,0 0-1,-1 0 251,1-18-204,0 18-30,-18-17 530,17 17-546,-17-18 15</inkml:trace>
  <inkml:trace contextRef="#ctx0" brushRef="#br0" timeOffset="44538.5194">19403 6032 0,'-18'0'0,"36"-17"156,-1-1-140,1 1 312,-18-1-312,18 0-16,-1 18 15,1-17-15,-18-1 16,-18 36 78,-17-1-79,0 19-15,-18-19 16,18 1-16,-1-1 16,19 1-16,-1-18 31,36 0 78,17-18-109,-17 1 16,17-1-16,-17 1 15,-18-1-15,17 18 16,-34 0 47,17 18-48,-36-1 1,19 1-16,-1-1 0,18 1 15,-18-18-15,1 0 16,34 0 78,1-18-79,0 18-15</inkml:trace>
  <inkml:trace contextRef="#ctx0" brushRef="#br0" timeOffset="46708.6265">19720 6121 0,'0'-18'312,"18"18"-296,0 0 78,-18-18-94,17 18 31,1 0 47,-18-17-62,17 17-1,1 0 1,0 0 31,-18-18 0,17 18 31</inkml:trace>
  <inkml:trace contextRef="#ctx0" brushRef="#br0" timeOffset="48233.1222">19456 6138 0,'-18'0'63,"0"0"-32,1 18 0,-1-18-15,1 18-16,-1-18 16,18 17-16,-18-17 15,1 18-15,-1-18 16,36 0 93,-1 0-109,1-18 31,0 18-31,-1 0 16,-34 0 140,34 0-46</inkml:trace>
  <inkml:trace contextRef="#ctx0" brushRef="#br0" timeOffset="50422.7148">19262 6421 0,'17'0'125,"1"-18"-78,0 18-31,-18-18 15,17 18-15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958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86">11651 11728 1237 0,'6'8'319'0,"1"12"-79"16,-4 4-63-16,-15 5-92 15,-3 2-33-15,-3-2-81 16,-1-8-79-16</inkml:trace>
  <inkml:trace contextRef="#ctx0" brushRef="#br0" timeOffset="878.3694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87">12002 11424 1721 0,'19'3'388'16,"18"11"-211"-16,2 7-28 16,-9 16-37-16,-11 4-4 15,-20 9-31-15,-10 5-18 16,-13 2-34-16,-8 3-11 16,0-7-30-16,2-3-59 0</inkml:trace>
  <inkml:trace contextRef="#ctx0" brushRef="#br0" timeOffset="1836.3784">9850 15526 1364 0,'-8'-3'230'15,"-10"1"-62"-15,-1 7-21 16,-5 10-33-16,1 9-15 15,2 13-36-15,1 7-21 16,17 6-28-16,3 3-10 16,21-7-4-16,3-3 0 0,10-12-14 15,4-10-35-15,1-12-127 16,4-5-109-16</inkml:trace>
  <inkml:trace contextRef="#ctx0" brushRef="#br0" timeOffset="2074.437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257">10287 15795 1557 0,'-5'12'305'0,"-9"11"-101"15,-2 5-67-15,-10-3-85 16,4-1-47-16,6-9-191 16</inkml:trace>
  <inkml:trace contextRef="#ctx0" brushRef="#br0" timeOffset="2524.217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32">10506 15534 1310 0,'5'-4'292'0,"12"5"7"16,4 9-95-16,14 12-76 15,2 9-22-15,-10 16-36 16,-8 4-18-16,-26 7-9 16,-9 5-9-16,-7-10-51 15,-5-4-48-15</inkml:trace>
  <inkml:trace contextRef="#ctx0" brushRef="#br0" timeOffset="11294.3632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46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8">15342 14572 1023 0,'-3'-2'448'0,"-1"0"-228"16,-1 3-42-16,4-1-8 16,0 0-50-16,-3 8-14 15,-4 16-43-15,-6 33-16 16,14-29-26-16,0 2-11 16,5-3-12-16,1-2-13 15,-1-2-99-15,2-1-110 0</inkml:trace>
  <inkml:trace contextRef="#ctx0" brushRef="#br0" timeOffset="11925.4614">15445 14739 1502 0,'5'5'253'0,"4"4"-89"16,-1 5-25-16,-4 5-52 15,-4 0-23-15,-6 5-36 16,-1-1-37-16,-5-2-123 16,1-6-68-16</inkml:trace>
  <inkml:trace contextRef="#ctx0" brushRef="#br0" timeOffset="12260.0003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053">15780 14486 1355 0,'4'-1'261'0,"10"1"-15"0,5 7-52 16,6 8-61-16,7 2-29 15,3 8-47-15,-2 2-16 16,-11 5-22-16,-8 3-3 16,-14-3-1-16,-7 0-1 15,-6-4-1-15,-6-4 0 16,-2-4 1-16,3-4-8 0,3-8-78 16,3-4-78-16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09:53:41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1787 7557 647 0,'-14'-2'325'0,"-16"-4"-66"15,7 3-34-15,14 3-50 16,9 1-27-16,26 8-52 16,2-4-26-16,37 3 1 15,14 0-5-15,19-7-17 16,15 3-7-16,-5-6-17 15,-5 1-1-15,-16 1 1 16,-17-1 2-16,-27-3-39 16,-19-1-55-16,-24 0-158 15,-10 5-121-15</inkml:trace>
  <inkml:trace contextRef="#ctx0" brushRef="#br0" timeOffset="184.408">2220 7570 660 0,'3'-1'350'0,"4"1"-83"0,-1 1-49 16,-4 11-88-16,-2 10-42 15,-6 18-45-15,-4 10-6 16,-2 18-5-16,2 4-1 0,4-3-16 16,7-1 0-16,6-15-80 15,4-7-85-15</inkml:trace>
  <inkml:trace contextRef="#ctx0" brushRef="#br0" timeOffset="478.5972">2587 7966 785 0,'-15'-7'363'16,"-10"-4"-142"-16,2 9-162 16,2 3-38-16,5 15-44 15,6 6-12-15,10 4-6 16,12 5 5-16,14-5 43 16,9-5 29-16,4-8 52 0,-5-5 28 15,-3-8 34-15,-10-3 18 16,-8-9 32-16,-12 0-5 15,-14-10-48-15,-11-5-35 16,-5 0-73-16,3-1-90 16</inkml:trace>
  <inkml:trace contextRef="#ctx0" brushRef="#br0" timeOffset="1038.67">3713 7939 652 0,'-14'-6'387'16,"-19"-2"-55"-16,-2 6-126 15,5 8-136-15,6 9-51 0,13 13-42 16,9 1-10-16,16 2 9 16,8-3 19-16,14-9 28 15,9-3 18-15,-4-14 36 16,-4-4 17-16,-14-9 68 15,-11-11 14-15,-14-9-3 16,-8-11-18-16,-17-20-68 16,-2-5-20-16,1-8-32 15,1 4-9-15,16 10-23 16,11 7-14-16,21 13-9 16,6 9-70-16,23 17-221 15</inkml:trace>
  <inkml:trace contextRef="#ctx0" brushRef="#br0" timeOffset="1362.0569">3943 7928 639 0,'1'-15'375'0,"4"-12"-30"0,1 2-92 15,-1 15-89-15,-1 8-47 16,-3 12-67-16,-2 7-22 0,1 13-27 16,2 4 1-16,9 0 2 15,5 2 2-15,2-8 2 16,4-7 10-16,2-11 40 16,0-8 27-16,4-9 42 15,-2-4 8-15,-7-11-24 16,-4-6-22-16,-9-2-41 15,-5 0-15-15,-8 6-65 16,-1 7-63-16,-1 6-195 16,4 7-224-16</inkml:trace>
  <inkml:trace contextRef="#ctx0" brushRef="#br0" timeOffset="1562.0717">4227 7966 644 0,'1'10'372'15,"10"6"-76"-15,2 0-102 16,6 6-43-16,8-2-70 0,-1-5-25 16,1-4-26-16,1-9 26 15,-4-8 42-15,-1-3 11 16,0-12 11-16,-7-4-25 16,-2-10-42-16,-6-4-16 15,-4 6-92-15,-1 2-138 16</inkml:trace>
  <inkml:trace contextRef="#ctx0" brushRef="#br0" timeOffset="1870.9547">4903 7948 770 0,'-2'2'368'0,"-5"7"-126"15,-4 2-61-15,-12 7-63 16,-2 0-27-16,-3-3-45 16,-2-2-14-16,3-3-9 15,3-4 0-15,0-6 1 16,1-2-2-16,3-7-3 16,2 0-7-16,8-2-11 15,6-4-5-15,11 0-10 16,5 2 5-16,11 1 11 15,-2 12 8-15,5 8 22 0,1 8 6 16,-5 10 13-16,-1 0-1 16,-6-1-9-16,-5 0-20 15</inkml:trace>
  <inkml:trace contextRef="#ctx0" brushRef="#br0" timeOffset="2319.6299">5060 7891 726 0,'4'-13'435'0,"0"-12"-39"16,0 10-182-16,-1 7-51 16,2 15-90-16,1 13-32 15,-1 22-38-15,0 15 4 16,-5 13 11-16,-1 4 0 16,-3-2-1-16,2-2 0 15,4-9-3-15,4-7 2 16,1-18-111-16,-1-11-117 15</inkml:trace>
  <inkml:trace contextRef="#ctx0" brushRef="#br0" timeOffset="2457.7271">5076 8032 877 0,'11'-1'388'15,"5"1"-179"-15,12 7-153 16,0 0-28-16,10 5-39 15,6 0-126-15</inkml:trace>
  <inkml:trace contextRef="#ctx0" brushRef="#br0" timeOffset="2619.9346">5414 7920 780 0,'-1'-6'452'15,"-1"-9"-88"-15,2 14-169 0,1 5-44 16,2 10-84-16,2 5-25 15,3 7-13-15,4 6-7 16,-4-2-7-16,4-3-1 16,-4 0-81-16,0-6-147 15</inkml:trace>
  <inkml:trace contextRef="#ctx0" brushRef="#br0" timeOffset="2777.9622">5536 7889 1052 0,'5'-2'456'0,"4"2"-247"16,5 6-76-16,0 11-78 15,0 6-27-15,-3 8-18 16,-4-1-10-16,-7-1-190 16</inkml:trace>
  <inkml:trace contextRef="#ctx0" brushRef="#br0" timeOffset="3249.127">5747 7917 653 0,'3'-3'465'16,"-2"-2"31"-16,-3 5-243 0,0 0-59 16,1 0-95-16,-18 7-34 15,-31 25-41-15,30-13-11 16,15-1-16-16,5-4-6 15,9-4-3-15,11-2 1 16,7 1 5-16,1 2 3 16,6 1-48-16,-2 0-57 15,-5 2-290-15,127-71-770 78,-1 2 1485-78,-151 49-75 0,-4-2 41 16,-4 0-23-16,-9-8-60 16,-7-3-30-16,-10 1-54 15,-3 3-24-15,2 3-43 16,4 7-23-16,4 7-24 16,11 7-9-16,5 11-5 15,2 2 4-15,13 4 6 16,-1 3 4-16,11-2 7 15,6-1 1-15,8-6 4 16,1-10 0-16,5-3 3 16,-1-8 3-16,-6-6-56 15,-6-4-72-15</inkml:trace>
  <inkml:trace contextRef="#ctx0" brushRef="#br0" timeOffset="3371.9887">6028 7602 1009 0,'-3'2'431'16,"2"5"-233"-16,2 6-84 16,7 8-60-16,5 5-25 15</inkml:trace>
  <inkml:trace contextRef="#ctx0" brushRef="#br0" timeOffset="3897.6493">6876 7863 806 0,'-6'-18'415'0,"-2"-11"-119"16,-1 9-134-16,-4 4-38 15,-3 10-63-15,-3 6-30 0,-6 11-49 16,5 9-12-16,6 17-4 16,6 8 4-16,12 1 19 15,9 0 9-15,11-9 18 16,4-9 10-16,4-12 21 15,-1-8 21-15,-10-14 38 16,-5-6 12-16,-12-13 1 16,-4-4-17-16,-12-4-49 15,-3-4-21-15,-9 6-79 16,-3 2-74-16,5 9-351 16</inkml:trace>
  <inkml:trace contextRef="#ctx0" brushRef="#br0" timeOffset="4060.1683">7047 7894 867 0,'26'0'389'0,"32"0"-202"0,1-5-48 16,-5-3-80-16,-6 1-19 16,-17-4-24-16,-3-1-44 15,-15-1-129-15,-6 0-88 16</inkml:trace>
  <inkml:trace contextRef="#ctx0" brushRef="#br0" timeOffset="4195.0855">7281 7806 604 0,'-3'7'318'0,"-2"8"-70"15,3 3-38-15,1 8-61 16,1 0-26-16,0 7-52 16,0 1-24-16,1-4-28 15,4 0 1-15,1-7-124 16,5-2-154-16</inkml:trace>
  <inkml:trace contextRef="#ctx0" brushRef="#br0" timeOffset="4447.7201">7572 7948 730 0,'-7'-11'409'0,"-8"-7"-78"16,-4-3-98-16,-5 2-116 15,3 5-41-15,1 8-57 16,5 6-23-16,5 12-21 0,1 5-2 16,8 9 7-16,1 3 10 15,10-5 20-15,7-2 12 16,6-7 29-16,5-4 18 16,0-8 12-16,-4 0 1 15,-8-7-10-15,-6-6-11 16,-10-2-41-16,-2-1-95 15</inkml:trace>
  <inkml:trace contextRef="#ctx0" brushRef="#br0" timeOffset="5032.1846">8391 7825 447 0,'-12'0'290'0,"-12"1"-3"0,-1 10-166 16,-1 6-35-16,3 13-55 16,6 6-8-16,17 6-12 15,9-2 14-15,12-5 46 16,8-7 21-16,1-11 28 15,-1-9 4-15,-3-8 14 16,-6-7 7-16,-13-4-12 16,-10-2-13-16,-15-7-58 15,-3 3-29-15,-6-5-43 16,3 4-45-16,11 9-169 16,-1 3-301-16</inkml:trace>
  <inkml:trace contextRef="#ctx0" brushRef="#br0" timeOffset="5334.5801">8565 7916 740 0,'20'0'377'16,"15"2"-120"-16,-1 6-45 16,-12 7-101-16,-8 0-31 15,-11 6-37-15,-5-3-8 0,-5-2-6 16,-1-3-2-16,1-7-5 15,2-3 0-15,5-7-2 16,0-4-3-16,5-10-9 16,3-3-8-16,7 1-6 15,4 0-3-15,6 11-5 16,-1 7 0-16,-3 7-2 16,-4 8 0-16,-4 7 15 15,-2 4 7-15,-6 2 10 16,-2 4 3-16,-5-3-6 15,-4-3 4-15,5 1-198 16</inkml:trace>
  <inkml:trace contextRef="#ctx0" brushRef="#br0" timeOffset="5560.5589">8941 7811 1139 0,'0'-5'511'15,"-4"0"-273"-15,4 9-74 16,0-4-106-16,0 30-27 16,2 66-1-16,-4-31-3 15,-2 3 1-15,-1-1-1 16,2-2-7-16,3-3-4 16,7-8-4-16,1-9 2 15,1-19-44-15,-1-12-53 0,-2-16-168 16</inkml:trace>
  <inkml:trace contextRef="#ctx0" brushRef="#br0" timeOffset="5690.9774">8985 8076 969 0,'8'-2'392'15,"7"-3"-237"-15,10 1-116 16,5 4-49-16</inkml:trace>
  <inkml:trace contextRef="#ctx0" brushRef="#br0" timeOffset="6182.9117">9470 7923 899 0,'-9'-11'432'0,"-12"-11"-166"0,-1 1-81 16,-4 8-96-16,3 1-34 15,3 10-42-15,3 2-16 16,9 9-22-16,0 4-5 16,8 4-1-16,2 1 3 15,4 2 15-15,4-2 7 16,5-4 6-16,-1-4 3 16,2-4 5-16,1-3 0 0,-8-1 2 15,-2 0-1 1,-7-2-10-16,-9 2-2 0,-4 3-6 15,-6-1 0-15,2 8 5 16,3 0-1-16,-2-2-2 16,10 8-1-16,0-6-2 15,5 4 1-15,9-3 14 16,3-1 10-16,10-4 11 16,5-2 4-16,4-4-6 15,1-4-4-15,0-4-3 16,-2-6-2-16,-6-3 2 15,0 1-2-15,-4-4-3 16,-1 2 1-16,-4-1-4 16,-6 2-3-16,-6 3-7 15,1 10-10-15,0 4-9 16,-1 8 0-16,1 8 3 0,2-1 6 16,0 6 8-16,-3-2 4 15,-2 2-86-15,-2-6-101 16</inkml:trace>
  <inkml:trace contextRef="#ctx0" brushRef="#br0" timeOffset="6320.9936">9551 7742 1159 0,'-5'-9'560'16,"0"-7"-250"-16,2 12-174 15,3 7-77-15,3 14-115 16,4 2-26-16</inkml:trace>
  <inkml:trace contextRef="#ctx0" brushRef="#br0" timeOffset="6817.6532">10042 7979 900 0,'-5'-1'426'0,"-13"-8"-180"15,-2-3-56-15,-5 11-100 16,-1 1-35-16,3 8-38 15,3 2-12-15,7 10-10 16,5 1-2-16,8 1-1 16,3 2 6-16,11-6 21 15,2-3 18-15,11-5 35 16,2-5 13-16,-3-6 14 16,1-6-4-16,-8-5-22 15,0-5-13-15,-9-5-20 16,-3 5-51-16,-9 5-171 15</inkml:trace>
  <inkml:trace contextRef="#ctx0" brushRef="#br0" timeOffset="7176.1328">10652 7748 1002 0,'-1'-1'463'0,"1"1"-211"15,-2 6-91-15,2-6-95 16,2 22-14-16,2 54-4 16,-2-23-8-16,2 9-12 15,-2-4-3-15,1-6-8 16,1-5-3-16,4-12-3 16,-2-6-28-16,1-13-112 15,-4-7-118-15</inkml:trace>
  <inkml:trace contextRef="#ctx0" brushRef="#br0" timeOffset="7472.9773">10569 7697 753 0,'12'-10'357'15,"22"-8"-127"-15,6 2-42 16,12 9-54-16,5 7-22 15,2 10-48-15,4 10-18 16,-18 7-25-16,-12 3-8 0,-31 4 7 16,-18-1 7-16,-23-2 34 15,-6-1 16-15,5-5 17 16,7-7-2-16,17-9-31 16,4-6-17-16,7-2-32 15,0 1-6-15,4 0-6 16,1-2-2-16,-1 0-41 15,0 0-35-15,-1 4-122 16,-4 5-399-16</inkml:trace>
  <inkml:trace contextRef="#ctx0" brushRef="#br0" timeOffset="8574.8385">2080 8861 645 0,'-14'-4'301'0,"-16"-2"-105"0,0 3-38 16,-4 4-61-16,3 3-18 16,11 11-54-16,6 3-19 15,16 9-12-15,13 3-5 16,14-6 3-16,7 0 6 16,1-11 8-16,0-4 4 15,-8-5 8-15,-7-7 6 0,-7 2 12 16,-13-5 3-16,-14 2-2 15,-5 0-6-15,-11 2-11 16,-2 2-4-16,3 7-10 16,5 3-4-16,7 3-12 15,8 2-6-15,10 0 1 16,4 1 2-16,12 1 8 16,-1-2 5-16,5-1 6 15,7-5 2-15,2-9 6 16,3-4 2-16,0-8 3 15,-5-3 1-15,-8-4 4 16,-2-3 0-16,-8-5-2 16,-4 4 11-16,-6 6 22 15,-2 5 6-15,-1 10-4 16,-2 2-18-16,3 8-34 16,1 5-8-16,1 3-4 0,6 4 5 15,1-1 4-15,-1-2 7 16,-1-2-124-16,-3-2-126 15</inkml:trace>
  <inkml:trace contextRef="#ctx0" brushRef="#br0" timeOffset="8700.8535">2245 8687 1110 0,'-1'-12'459'15,"-5"-13"-260"-15,11 18-166 16,2 6-36-16,9 11-158 15</inkml:trace>
  <inkml:trace contextRef="#ctx0" brushRef="#br0" timeOffset="8889.1256">2462 8922 569 0,'10'14'404'0,"10"18"42"15,-1 2-175-15,4-7-140 16,-2 3-43-16,-2-11-47 15,-2-3-10-15,-2-6 1 16,-4-7 8-16,0-7 13 16,-1-3 3-16,-4-8-8 15,0-8-10-15,-3-1-52 16,3-5-79-16</inkml:trace>
  <inkml:trace contextRef="#ctx0" brushRef="#br0" timeOffset="9297.6517">3038 8955 639 0,'2'13'371'0,"-2"9"-42"0,-4 1-86 15,-4-1-96-15,-14-7-34 0,3-1-48 16,0-5-20-16,-7-9-18 16,10 0-10-16,-4-6-21 15,0-3-8-15,4 1-11 16,3-1-1-16,9-5-17 15,5 0-3-15,15 5-1 16,5-3 4-16,6 12 23 16,1 5 2-16,-3 7 0 15,-3 8 0-15,-6 4 16 16,-3 0 12-16,-1-4 16 16,-4-6 6-16,10-5-2 15,0-1-4-15,6-9 3 16,1-6 0-16,-5-8 0 15,0-3-1-15,-7-3 5 16,0-2 14-16,-6-1 15 16,-4-4 9-16,-1 9 1 15,-1 5-9-15,1 10-26 0,-2 10-12 16,1 10-18-16,2 7-9 16,6 5 3-16,3 2 10 15,1 5-566-15</inkml:trace>
  <inkml:trace contextRef="#ctx0" brushRef="#br0" timeOffset="9703.2454">4007 8997 836 0,'5'5'394'0,"2"-1"-154"16,17-3-107-16,13 1-35 15,18-6-26-15,11-3-16 16,9 0-21-16,-6 1-8 16,-14 1-7-16,-16-1 2 15,-21 1-68-15,-10 1-59 16,-15 4-174-16,-9 3-107 15</inkml:trace>
  <inkml:trace contextRef="#ctx0" brushRef="#br0" timeOffset="9809.3674">4283 9021 267 0,'0'9'243'15,"1"8"27"-15,5 2-55 16,5 3-41-16,1 3-70 16,0 1-25-16,4-1-41 15,-2-3-29-15,4-7-276 16</inkml:trace>
  <inkml:trace contextRef="#ctx0" brushRef="#br0" timeOffset="10073.963">4636 9109 836 0,'-10'-5'405'15,"-9"-5"-146"-15,0 2-142 16,1 3-40-16,3 4-58 15,7 7-19-15,5 3-18 16,2 6-3-16,10 2 11 0,5 1 9 16,13-3 18-16,3-5 9 15,5-4 34-15,1-6 18 16,-6-4 31-16,-5-4 6 16,-11-6 8-16,-11 0-11 15,-17-3-42-15,-7 3-14 16,-9-1-79-16,2 4-70 15</inkml:trace>
  <inkml:trace contextRef="#ctx0" brushRef="#br0" timeOffset="10618.5078">5793 8977 911 0,'-2'4'351'0,"-6"11"-228"15,-5 4-55-15,-13 16-17 16,-3 4-6-16,-4-4-14 16,0-4-7-16,8-11-8 15,2-9-10-15,5-13-9 16,3-10-5-16,3-10 1 16,2-8 10-16,6-3 18 15,6 3 11-15,11 0 7 16,6 9-2-16,8 12-16 15,6 10-8-15,1 18-8 16,4 6 1-16,1 12 3 16,1-4 0-16,0-2-89 15</inkml:trace>
  <inkml:trace contextRef="#ctx0" brushRef="#br0" timeOffset="10895.7153">5881 8806 838 0,'19'-13'422'0,"7"-9"-182"16,6 20-63-16,4 5-30 15,1 24-69-15,2 10-12 16,-3 10-10-16,-5 5 1 16,-16 0-7-16,5-5-8 15,-8-9-13-15,0-6-6 0,1-13-3 16,-9-6 1-16,-7-9 18 15,-8-4 2-15,-12 0-5 16,-8-4-6-16,-7 4-25 16,0 4-5-16,6 1-2 15,8-1-14-15,13 0-133 16,9-2-79-16</inkml:trace>
  <inkml:trace contextRef="#ctx0" brushRef="#br0" timeOffset="11193.9002">6350 8917 970 0,'11'19'397'15,"4"10"-240"-15,8 11-83 16,3 6-1-16,8 6-19 16,1 0-1-16,1 4-18 0,-4 6-11 15,-17 2 4 1,-11 1 1-16,-17-8 3 0,-11-13 4 15,-6-16-4-15,-1-11 5 16,0-15 2-16,5-4 0 16,2-14 2-16,3-15-9 15,11-15 5-15,9-9-5 16,15-9-7-16,9 2 7 16,16 7 6-16,3 6 0 15,5 14-1-15,2 7-8 0,0 6-57 16,-1 4-72-16</inkml:trace>
  <inkml:trace contextRef="#ctx0" brushRef="#br0" timeOffset="11838.1527">7133 8959 483 0,'-15'-6'322'16,"-9"-4"-10"-16,-9 2-150 16,-6 7-47-16,9 5-72 15,5 7-21-15,14 2-36 16,5 2-6-16,7 0 2 16,8-1 5-16,7-1 15 15,4-4 7-15,3-4 6 16,-2-4 2-16,-5-1 4 15,-6 0 6-15,-10 0 0 16,-7-1-5-16,-12 3-7 16,-8 0-10-16,-2 8-4 15,1 1 11-15,8 3 0 16,5 4 0-16,10-3 8 0,7 3-5 16,11 4 7-16,6-3 2 15,5 2-3-15,5-1-3 16,2-8-1-16,6-3 0 15,4-9-36-15,-1-5-74 16</inkml:trace>
  <inkml:trace contextRef="#ctx0" brushRef="#br0" timeOffset="12019.5298">7288 8774 896 0,'0'-9'417'0,"1"-7"-179"15,3 12-65-15,3 17-89 16,0 15-32-16,1 30-45 15,2 10 0-15,-5 12-4 16,2 2 1-16,-3-6 2 16,-4 2 4-16,-2-10-19 15,-1-6-26-15,-3-21-93 16,4-14-175-16</inkml:trace>
  <inkml:trace contextRef="#ctx0" brushRef="#br0" timeOffset="12307.7058">7354 8779 775 0,'20'-11'374'15,"12"-11"-157"-15,-2 14-99 0,-4 8-42 16,-12 12-46-16,-8 4-5 16,-17 6-11-16,-11 5 0 15,-8-2 2-15,1 2-2 16,8-10-15-16,9-3-22 15,15-8-12-15,4-1-2 16,12 2 7-16,3-2 20 16,3 9 14-16,4 3 10 15,-3 1 17-15,-5 4 7 0,-15-1 7 16,-7-4-2-16,-18 1-7 16,-4-3-3-16,1-7-17 15,6 1-58-15,5-7-351 16</inkml:trace>
  <inkml:trace contextRef="#ctx0" brushRef="#br0" timeOffset="12591.7348">7583 9141 650 0,'16'6'346'0,"25"5"-91"16,0-3-58-16,-1-8-82 15,-2 0-24-15,-7-8-21 16,-5-3-9-16,-8-5-8 15,-4-2-8-15,-6-1-14 16,-8-3-2-16,-3-3-8 16,-10-2-5-16,-3 2-16 0,0 5-13 15,-7 13-18-15,8 7-3 16,-9 19 0-16,6 5 8 16,2 9 7-16,2 5 2 15,6 3 3-15,5 4-1 16,4-2 6-16,3 7 2 15,4-2 14-15,-2-4-56 16,-4-5-197-16</inkml:trace>
  <inkml:trace contextRef="#ctx0" brushRef="#br0" timeOffset="12802.8446">8014 9021 1055 0,'0'0'457'0,"-2"6"-220"15,2 3-68-15,1 11-71 16,-1-2-17-16,2 3-43 16,0 4-15-16,1 2-66 15,1 2-116-15</inkml:trace>
  <inkml:trace contextRef="#ctx0" brushRef="#br0" timeOffset="12999.8553">8283 8980 1199 0,'3'2'482'16,"2"8"-317"-16,3 3-30 15,-4 9-65-15,0 4-19 0,-3 2-27 16,-1 1-7-16,1-3 14 16,1 0-56-16,0-7-178 15</inkml:trace>
  <inkml:trace contextRef="#ctx0" brushRef="#br0" timeOffset="13204.258">8423 8991 984 0,'-4'0'486'16,"-6"3"-155"-16,-5 3-154 15,-2 4-57-15,0 6-47 16,1-5-26-16,4 4-36 16,2-2-9-16,11 2-9 15,4 1-4-15,9-3-13 16,10 2-39-16,6-7-113 15,4 2-106-15</inkml:trace>
  <inkml:trace contextRef="#ctx0" brushRef="#br0" timeOffset="13460.6262">8852 9138 519 0,'6'-6'341'0,"7"-1"-61"15,-15-1-19-15,1 2-20 16,-11-3-39-16,-3-3-12 15,-7-5-32-15,-6-1-16 0,-3-1-58 16,-3-2-25-16,3 12-42 16,2 3-10-16,6 9-18 15,-3 9-8-15,11 3 1 16,7 5 2-16,8 2 7 16,15 0 5-16,7-1 4 15,7-3 1-15,7 0 2 16,-2-6 1-16,-3-5-50 15,-2-4-49-15,-10-6-260 16</inkml:trace>
  <inkml:trace contextRef="#ctx0" brushRef="#br0" timeOffset="13592.9812">8844 8808 975 0,'-6'-4'460'0,"-1"2"-196"0,3 4-90 15,3 12-112-15,5 12-3 16</inkml:trace>
  <inkml:trace contextRef="#ctx0" brushRef="#br0" timeOffset="14173.9915">9709 9051 862 0,'-7'5'362'0,"-8"4"-205"16,-11 9-93-16,-6 4-19 16,-7 3-22-16,1-6-14 0,6-5-34 15,3-8-13-15,7-12-6 16,1-9 6-16,6-12 38 15,6 1 24-15,9-2 49 16,3 5 27-16,12 9 21 16,1 9-7-16,10 10-34 15,2 7-22-15,3 12-25 16,1 3-5-16,0 3-9 16,-1 3-2-16,-1-4-57 15,-2-5-94-15</inkml:trace>
  <inkml:trace contextRef="#ctx0" brushRef="#br0" timeOffset="14295.949">9633 8798 884 0,'-2'-5'359'0,"4"-7"-188"16,7 15-166-16,6 8-93 15</inkml:trace>
  <inkml:trace contextRef="#ctx0" brushRef="#br0" timeOffset="14593.7063">9827 9127 884 0,'5'6'433'16,"8"7"-151"-16,5-2-68 0,9 0-83 16,1-1-35-16,0-4-38 15,1-3-8-15,-4-4 8 16,-2-6 2-16,-2-9 0 15,-2-5-4-15,-7-6-17 16,-3-6-4-16,-9-12-8 16,-4-13-19-16,-18-21-19 15,-7-5-5-15,-9 8-14 16,-3 16 6-16,5 30-9 16,4 16-8-16,6 23-16 15,9 11-3-15,12 17 10 16,6 10 6-16,24 14 20 15,8 4 12-15,20 0 17 16,7-6-77-16</inkml:trace>
  <inkml:trace contextRef="#ctx0" brushRef="#br0" timeOffset="14997.906">10171 9161 901 0,'3'1'393'0,"10"1"-190"16,3-2-27-16,11 0-46 15,0-6-29-15,-1-3-47 16,-1 0-15-16,-4-6-5 16,-5-1 1-16,-6-3 0 15,-8-4-1-15,-15-1-8 16,-8-4-7-16,-3 5-16 16,2 7-11-16,-1 14-19 15,8 10-10-15,-1 14-5 16,4 10 4-16,10 9 5 15,1 3 6-15,5 10 12 16,1-4 5-16,9 3 11 16,-5-2 5-16,4-8-17 15,2-8-82-15</inkml:trace>
  <inkml:trace contextRef="#ctx0" brushRef="#br0" timeOffset="15331.564">10749 9101 506 0,'-7'-8'335'0,"-8"-8"19"16,0-2-78-16,-6 1-79 15,-1 2-31-15,-8 3-61 16,-3 4-21-16,0 10-46 16,1 2-11-16,7 9-15 15,5 5-4-15,11 2-8 16,5 3-4-16,12 0 1 16,9-3 2-16,11-3 5 15,6-3 5-15,4-6 5 16,-2-4 6-16,-6-6-66 15,-7-3-56-15,-4-7-332 16</inkml:trace>
  <inkml:trace contextRef="#ctx0" brushRef="#br0" timeOffset="15484.8078">10821 8969 588 0,'-3'4'386'15,"-3"7"43"-15,2 3-197 16,4 10-85-16,4 3-30 15,2-1-48-15,3 1-16 16,0-3-7-16,0-2-56 0,8-4-497 16</inkml:trace>
  <inkml:trace contextRef="#ctx0" brushRef="#br0" timeOffset="15821.6758">11218 9014 774 0,'-9'-9'386'0,"-15"-7"-136"16,4 3-65-16,-8 11-100 15,0 5-35-15,2 9-22 16,-1 8-10-16,8 9-7 15,3 3-3-15,16 1-16 16,4-1 3-16,20-3 7 0,6 0 7 16,6-6 8-16,1-3 4 15,-9-12 8-15,-3-7 9 16,-12-8 14-16,-9-8 2 16,-14-6-8-16,-8-3-12 15,-21-4-21-15,-1 4-20 16,3 7-130-16,5 3-254 0</inkml:trace>
  <inkml:trace contextRef="#ctx0" brushRef="#br0" timeOffset="16055.7388">11323 9070 700 0,'3'-10'395'0,"5"-3"-40"15,-6-1-169-15,0 15-110 16,-2 3-22-16,-2 15-18 16,2 9-9-16,0 13 10 15,-3 9-4-15,2 13-11 16,0 6-6-16,-4 0-4 16,3-4 2-16,0-14-33 15,2-10-43-15,3-20-147 16</inkml:trace>
  <inkml:trace contextRef="#ctx0" brushRef="#br0" timeOffset="16227.9815">11286 9218 1039 0,'1'-2'492'15,"-1"0"-150"-15,10 1-188 16,11 1-78-16,9 1-21 15,13 1-31-15,0 0-23 0,0-1-137 16,-5-2-147-16</inkml:trace>
  <inkml:trace contextRef="#ctx0" brushRef="#br0" timeOffset="16512.3404">11786 9077 566 0,'-8'6'333'15,"-7"7"-61"-15,-2 4-50 16,-10 1-30-16,-4-1-52 16,0-2-33-16,-7-6-42 15,5-4-12-15,5-7-17 16,4-7-6-16,6-3-7 16,5-2-4-16,4-3-10 15,5 1-4-15,8-1-2 16,7 2 2-16,7 12 9 0,8 2 8 15,6 12 18-15,2 7 7 16,2 3 23-16,-1 4 11 16,-5 0-2-16,-6-1-8 15,3-5-25-15,-6-1-21 16</inkml:trace>
  <inkml:trace contextRef="#ctx0" brushRef="#br0" timeOffset="17852.9855">1651 9938 708 0,'-1'0'305'0,"8"12"-132"16,7 1-61-16,18 2-41 15,10 5 5-15,10-8-23 16,5-1-8-16,2 0-10 15,-8-4-6-15,-14-3-6 16,-12-2 6-16,-19-2-26 16,-11-5-21-16,-12-5-17 15,-11 0-8-15,-11-3 18 16,1 7 17-16,1 10 11 16,2 5 2-16,11 9-1 0,3 1-1 15,11 5-7-15,8 0-4 16,10 5 1-16,6 1 1 15,10-7 5-15,8-3 2 16,15-12-2-16,10-6-94 16</inkml:trace>
  <inkml:trace contextRef="#ctx0" brushRef="#br0" timeOffset="18469.2583">2212 10066 776 0,'-5'-3'357'0,"-5"1"-149"16,-2 2-74-16,5 10-68 31,4-5-21-31,-1 1-28 0,-11 18-8 0,8 7-5 16,5 1-1-16,12-17 3 16,10 0 3-16,3-13 8 15,2-4 4-15,1-9 5 16,-4-5 1-16,-7-3-2 15,-4 0-1-15,-7-5-4 16,-4 3-1-16,0 2-7 16,-3 4-6-16,3 16-17 0,0-1-2 15,0 12 1-15,0 1 2 16,1 4 11-16,2 1-1 16,7 2 1-16,2-4 2 15,3-3 6-15,2 0 8 16,0-10 22-16,1-1 12 15,-3-6 12-15,1-6-2 16,-3-2-18-16,-1-3-9 0,-5 0-15 16,-1 2-5-16,-2 6-12 15,0 0-6-15,4 8-11 16,0 4-4-16,0 4 3 16,4 6 3-16,0 4 6 15,1-1 3-15,2-2 5 16,-4-4 2-16,4-8 7 15,-2-4 23-15,1-11 31 16,1-5 15-16,-8-10 21 16,2 3-17-16,-7 1-30 15,1 5-17-15,4 9-272 16</inkml:trace>
  <inkml:trace contextRef="#ctx0" brushRef="#br0" timeOffset="18931.5137">3582 10121 783 0,'-20'-3'409'0,"-25"0"-134"0,-2 3-81 16,12 8-136-16,9 8-44 16,23 9-31-16,12 1-2 15,22 4 19-15,5-3 17 16,7-10 27-16,0-5 14 15,-3-12 25-15,-6-7 20 0,-10-12 24 16,-11-6-4-16,-14-6-22 16,-8-6-27-16,-14-7-42 15,-5-4-6-15,2-16-12 16,4-2-5-16,14-2-16 16,11 11-11-16,20 19-76 15,10 12-70-15,15 26-215 16</inkml:trace>
  <inkml:trace contextRef="#ctx0" brushRef="#br0" timeOffset="19205.5598">3832 10088 604 0,'0'-3'336'0,"-2"-1"-73"0,0 5-60 15,1-1-90-15,0 2-36 16,-3 24-26-16,4 29 5 16,12-32 17-16,8-4 10 15,12-8 27-15,-3-7 13 16,4-6 23-16,-8-7-7 16,-9-5-36-16,-3-1-19 15,-7-2-39-15,-4 1-13 0,-2 2-62 16,-1 1-70-16,1 3-263 15</inkml:trace>
  <inkml:trace contextRef="#ctx0" brushRef="#br0" timeOffset="19449.9341">4114 10122 922 0,'3'4'419'0,"5"7"-184"16,3 1-61-16,0 5-50 15,0-1-32-15,-3-1-32 16,0 1-15-16,-3-5-9 16,2-1 4-16,0-8 14 15,0-3 4-15,2-6-3 16,0-4-3-16,6-8-3 16,3-4-2-16,2-4 0 15,1-5-2-15,-4 1-21 16,-4 7-8-16,-8 6-42 0,-5 12 11 15</inkml:trace>
  <inkml:trace contextRef="#ctx0" brushRef="#br0" timeOffset="19979.5768">4754 10106 671 0,'1'-3'427'0,"-1"-1"-21"0,-7 4-135 16,6 0-142-16,-7 5-47 15,-51 39-48-15,27-20-13 16,-2-1-9-16,6-5 0 16,4-12 1-16,6-4-5 15,5-10-3-15,-4-7-2 16,8-2-4-16,1-1 0 16,2 0 0-16,5 6-2 0,3 3-2 15,0 5 1-15,13 11 9 16,5 4 16-16,9 11 28 15,9 4 8-15,5 1 2 16,8-3-9-16,9-7-52 16</inkml:trace>
  <inkml:trace contextRef="#ctx0" brushRef="#br0" timeOffset="20444.3969">5069 10028 915 0,'-2'0'471'0,"-6"2"-171"16,-2 12-72-16,-1 18-125 15,1 11-49-15,4 19-25 16,3 7-4-16,6 7-1 16,3-3 0-16,1-14 5 15,3-9-31-15,-5-23-127 16,3-7-141-16</inkml:trace>
  <inkml:trace contextRef="#ctx0" brushRef="#br0" timeOffset="20707.0141">5081 10222 799 0,'15'2'305'0,"21"-1"-226"0,2 0-31 16,3-1-28-16,1 0-5 15,-8-5-16-15,-4 0-18 16,-11-2-25-16,-5-5-2 16,-6-3 14-16,-1-2 19 15,0-2 70-15,-5 3 37 0,4 10 83 16,-3 2 17-16,-3 7-27 16,2 5-23-16,-3 9-75 15,1 3-19-15,0 7-21 16,5-1-9-16,5 0-57 15,-3-2-91-15</inkml:trace>
  <inkml:trace contextRef="#ctx0" brushRef="#br0" timeOffset="20890.3308">5521 10088 1026 0,'4'2'416'0,"7"7"-250"16,3 5-39-16,-6 11-38 0,2 2-17 16,-7 4-33-16,-3 2-12 15,0-4-41-15,0 0-85 16</inkml:trace>
  <inkml:trace contextRef="#ctx0" brushRef="#br0" timeOffset="21100.1898">5734 10145 640 0,'-7'0'292'0,"-11"5"-119"16,-2-3-31-16,-5 5-34 16,2 3-4-16,5 3-23 15,5 6-9-15,13 1-20 16,8 1-13-16,20-2-14 15,8-3-4-15,12 1-3 16,4-2-77-16</inkml:trace>
  <inkml:trace contextRef="#ctx0" brushRef="#br0" timeOffset="21621.9605">5919 10160 615 0,'-3'4'274'0,"-8"6"-108"0,7 4-37 15,5 4-45-15,5 0-13 16,9-1-37-16,2 0-9 0,7-8-2 15,5-3 0-15,1-8-2 16,-1-5 0-16,-5-5 0 16,-6-1-1-16,-6-2-2 15,-3-3-2-15,-7 2-5 16,-2 6-4-16,-3 6 6 16,0 4 1-16,-1 7 2 15,4 1 5-15,2 5 2 16,5 3 4-16,7 3 18 15,1-3 9-15,7-4 18 16,1-1 14-16,2-9 15 16,-1-1-2-16,-3-2-14 15,-2-7-15-15,-4-5-28 16,-2-3-9-16,-9-5-37 16,-4 2-48-16,-6-3-107 15,-4-1-64-15,-11-7-133 16,2 0 6-16,-3-1 37 15,1-1 110-15,4 11 271 0,3 1 67 16,5 12 78-16,3 5-52 16,6 3-98-16,4 1-140 15</inkml:trace>
  <inkml:trace contextRef="#ctx0" brushRef="#br0" timeOffset="21845.6089">6365 10130 713 0,'6'6'491'0,"11"7"40"16,-2-1-191-16,3 2-158 16,-3 0-65-16,-4 1-75 15,3-1-14-15,-6-3-11 16,2-1-2-16,0-5 0 16,0-1-1-16,5-4 3 15,1-4 0-15,6-5 0 16,-1-5 2-16,-2-6-3 15,0-3-3-15,-9-3-107 16,-4-2-554-16</inkml:trace>
  <inkml:trace contextRef="#ctx0" brushRef="#br0" timeOffset="22698.8203">7509 10106 551 0,'-10'9'337'0,"-17"13"4"16,1 4-196-16,-1 5-85 16,-1 1-22-16,3-8-18 15,0-5-17-15,-2-14-36 0,3-7-21 16,4-14-10-16,1-5 11 15,4-8 42-15,4 3 25 16,10 0 19-16,7 3 10 16,12 5 18-16,8 6-1 15,6 8 7-15,-3 8-4 16,1 15-17-16,-1 2-3 0,-4 9-16 16,3-2-5-16,2 0-6 15,-1-4-1-15,-1-10 4 16,0-5 3-16,-7-10 5 15,-3-5 1-15,-9-10 1 16,-1-2-4-16,-3-5-7 16,-5 1-5-16,4 8-11 15,0 4-5-15,2 10-13 16,1 3 0-16,0 10 2 16,-4 4 3-16,1 3 10 15,-3 0 1-15,-1-3 3 16,0-6 2-16,-2-5 5 15,-1-5 4-15,1-7 0 16,2 5-1-16,0 0-9 16,7-19-4-16,27-30-5 15,-6 29-2-15,9 6-2 16,3 1 0-16,-4 12 1 16,-5 3 1-16,-17 10 17 15,-5 6 6-15,-8 5 5 0,-1 4 1 16,-2 1 6-16,0 0-37 15</inkml:trace>
  <inkml:trace contextRef="#ctx0" brushRef="#br0" timeOffset="22958.6001">8255 10224 840 0,'-13'-14'405'15,"-6"-12"-169"-15,-11 1-61 16,-4 3-28-16,0 9-50 16,1 7-26-16,6 8-38 15,1 5-10-15,9 8-8 16,4 3-2-16,14 8 2 16,8 0 3-16,12 3 1 15,6 0 2-15,10-4 2 16,3-3-1-16,3-8 17 15,3-6-47-15,-14-10-169 16</inkml:trace>
  <inkml:trace contextRef="#ctx0" brushRef="#br0" timeOffset="23089.9907">8098 9826 1123 0,'2'10'448'0,"3"5"-288"15,11 16-111-15,3 6 34 16</inkml:trace>
  <inkml:trace contextRef="#ctx0" brushRef="#br0" timeOffset="23657.8189">8811 10154 856 0,'10'10'401'0,"8"4"-183"15,-1 5-98-15,-1 5-34 16,-11-3-44-16,-3 0-9 16,-8-5-8-16,-2-3 1 0,1-9 6 15,1-4-1-15,6-11-6 16,0-9-4-16,15-5-15 16,-1-4-5-16,4 1-2 15,3 5 1-15,-7 5 0 16,-1 6 0-16,-10 6-4 15,-4 5-3-15,-11 9-1 16,1 5 0-16,-2 3 9 16,3 4 3-16,9 1 0 15,5-1 1-15,16-1-2 16,6-2 1-16,11-4-34 16,4-4-66-16</inkml:trace>
  <inkml:trace contextRef="#ctx0" brushRef="#br0" timeOffset="23928.2962">9403 10206 578 0,'0'-1'409'0,"5"-1"31"0,-5 1-182 15,-1 1-143-15,-1 0-49 16,1 0-44-16,-14 4-4 16,-37 39-6-16,29-30-2 15,-4-6-1-15,-2-2-3 16,-1-6-2-16,0-5-3 15,2-5 0-15,7-3 1 16,13-6-1-16,8 1 1 0,11 0-4 16,8 2-2-16,13 7 6 15,-1 4 3-15,2 11 10 16,-4 8 2-16,-6 13-4 16,-1 4-2-16,-5 3 15 15,-3 0-47-15</inkml:trace>
  <inkml:trace contextRef="#ctx0" brushRef="#br0" timeOffset="24051.6354">9304 9893 1037 0,'0'-3'340'0,"7"6"-404"16</inkml:trace>
  <inkml:trace contextRef="#ctx0" brushRef="#br0" timeOffset="24396.4942">9513 10213 1093 0,'-5'-3'442'16,"-3"0"-272"-16,2 0-83 15,6 5-57-15,5 6-7 0,6 7-12 16,5 4 2-16,12-2 3 16,4-1 0-16,9-8 4 15,5-4 2-15,1-9 0 16,-1-7 1-16,-10-12 2 16,-5-1 2-16,-11-8 2 15,-10-2-1-15,-14-3-6 16,-16-6-4-16,-22-5-9 15,-7-1 9-15,-9 9 4 16,4 7-1-16,14 25-5 16,7 5-16-16,23 16-16 15,10 4-1-15,21 5-35 16,13 9-56-16,21 3-226 16</inkml:trace>
  <inkml:trace contextRef="#ctx0" brushRef="#br0" timeOffset="24914.9499">10187 10095 645 0,'2'-4'398'0,"1"-3"-41"15,-4 0-89-15,-13 0-131 16,-5 3-48-16,-3 5-53 15,0 5-15-15,10 5-22 16,3 1-9-16,10 2-3 16,6-3 0-16,11 5 10 15,4 0 3-15,6-3 5 16,-1-3 1-16,-9-7 4 16,-2-3 2-16,-13-1-20 15,-6-3-19-15,-11 3-17 0,-10-3-4 16,-11 2 18-16,3 2 16 15,2 4 12-15,8 3 1 16,8 4 16-16,7 3 7 16,13 3 29-16,8 3 9 15,19-2 3-15,5 0 0 16,8-5-18-16,3-2-6 16,-4-6-38-16,-3-3 495 15</inkml:trace>
  <inkml:trace contextRef="#ctx0" brushRef="#br0" timeOffset="25833.612">2071 10926 411 0,'-9'-5'256'0,"-12"-2"-28"0,-7 7-44 16,-11 11-96-16,1 5-34 16,3 11-46-16,11 3-14 15,18 5-9-15,11 2 1 16,23-8 20-16,7-4 22 0,12-10 29 16,-1-7 8-16,-5-9 0 15,-4-3-8-15,-12-6-16 16,-7-1-1-16,-15-3-4 15,-6-4-7-15,-15 5-10 16,-2-2-1-16,-5 11-4 16,1 9 3-16,7 11 8 15,5 13-2-15,9 10 3 16,4 9 2-16,5 16 9 16,2 4 2-16,-5 2 0 15,7-3-2-15,0-15-10 16,-5-11-4-16,3-13 3 15,-3-8-23-15,8-12-163 16</inkml:trace>
  <inkml:trace contextRef="#ctx0" brushRef="#br0" timeOffset="26128.5862">2378 11110 950 0,'-10'-9'416'16,"-8"-8"-221"-16,-3 5-54 0,7 8-82 15,2 7-33-15,1 11-43 16,5 4-7-16,5 6 0 16,2 5 6-16,21-2 17 15,8-2 7-15,14-11 13 16,2-7 5-16,-3-12 12 15,-10-5 14-15,-18-8 12 16,-8-4-1-16,-15 1-14 16,-9 0-18-16,-15 3-60 15,-2 3-72-15</inkml:trace>
  <inkml:trace contextRef="#ctx0" brushRef="#br0" timeOffset="26471.9831">2570 11197 767 0,'9'0'354'0,"18"2"-154"0,5-2-26 16,6-2-57-16,5-3-29 15,-7-1-39-15,0-1-15 16,-9-2-11-16,-7 1-1 15,-8-1-1-15,-7 0-19 16,-14-1-63-16,-8 1-28 16,-10 2-23-16,-9-1 15 0,-3 1 58 15,2 4 24-15,2 5 27 16,5 6 13-16,12 11 16 16,4 4 16-16,14 12 15 15,5 9 1-15,5 9 2 16,4 7-9-16,-5 0-20 15,3-2-10-15,-1-7-12 16,1-15-62-16</inkml:trace>
  <inkml:trace contextRef="#ctx0" brushRef="#br0" timeOffset="26981.0698">2948 11019 969 0,'4'1'376'16,"12"3"-248"-16,3-3-43 15,13 3-30-15,1-2 2 16,6 0-16-16,2 0-8 15,-6-2-9-15,-5 0-5 16,-18 0-5-16,-9 0-11 0,-12 3-15 16,-9 3-5-16,-14 3-1 15,-1 1 5-15,-2 4 8 16,9 4-3-16,7 5-2 16,10 1 0-16,9 3 6 15,4-3 6-15,14-2 17 16,5-1 8-16,7-11 8 15,5-4 1-15,0-11-3 16,0-6-5-16,-5-6-5 16,-1-5-2-16,-6-4-4 15,-5-1-1-15,-5 4-2 16,-4 4-2-16,-6 9-6 16,-3 5-4-16,-3 7 1 15,0 7 0-15,3 7 3 16,2 2 0-16,7 10-1 15,2-3-1-15,-2 2 0 0,1 1-4 16,-5-10-105-16,-3-6-106 16</inkml:trace>
  <inkml:trace contextRef="#ctx0" brushRef="#br0" timeOffset="27093.5002">3288 10828 966 0,'-1'-11'402'0,"0"-7"-250"15,3 8-82-15,10 16-121 16</inkml:trace>
  <inkml:trace contextRef="#ctx0" brushRef="#br0" timeOffset="27407.6594">3612 11103 592 0,'-12'-5'389'16,"-7"-6"-6"-16,-2 9-178 16,4 4-50-16,4 7-81 15,2 4-26-15,10 7-35 0,0-1-6 16,10 4 1-16,2 2 1 15,17-7 19-15,5-3 22 16,4-9 41-16,5-5 6 16,-12-8 17-16,-6-7-11 15,-14-3-26-15,-10-4-7 16,-17-1-39-16,-9 0-25 16,-3 1-15-16</inkml:trace>
  <inkml:trace contextRef="#ctx0" brushRef="#br0" timeOffset="28178.9095">4560 10734 878 0,'14'-2'356'0,"16"0"-227"0,9 2-66 16,9 1 4-16,11 6-23 15,-4 0-8-15,-4-2-6 16,-13-1-5-16,-23-2-3 16,-14-1-1-16,-18 2-3 15,-8 0-3-15,-8-3-7 16,2 0 0-16,7-1-5 16,9 2-5-16,9 4-7 15,6-1-1-15,12 8-2 16,2-2 5-16,5 4 5 15,1 3 1-15,-9-2 2 16,-4 0 1-16,-11 3 2 16,-4-2 0-16,-12 0 1 15,1-1-1-15,4 1-4 16,2 4-2-16,13 5-8 16,4 7-1-16,13 11 0 0,6 3 2 15,11 13 3-15,-4 2 2 16,-8 5 2-16,-8-1 11 15,-21-10 37-15,-8-6 19 16,-17-15 24-16,-9-12-6 16,-4-16-19-16,0-8-12 15,6-24-14-15,8-9-5 16,15-17-18-16,9-5-10 0,19 5-11 16,7 6-43-16,10 16-131 15,7 10-194-15</inkml:trace>
  <inkml:trace contextRef="#ctx0" brushRef="#br0" timeOffset="28509.7113">5201 11068 590 0,'-10'-9'293'0,"-12"-6"-102"16,0 10-45-16,3 1-62 15,3 8-26-15,7 6-35 16,3-1-8-16,10 7-11 16,8 1-4-16,8-2 1 15,1-3 2-15,-1-1 1 16,-2-4 2-16,-13-4 2 16,2 3-1-16,-7-2 0 0,-7 3-1 15,-9 1 0-15,-11-2-1 16,-8 1 9-16,3 3 5 15,6 2 3-15,10 1 0 16,13 0-13-16,2-2-5 16,6-2-4-16,8-1 1 15,7-4-32-15,3-4-71 0</inkml:trace>
  <inkml:trace contextRef="#ctx0" brushRef="#br0" timeOffset="28661.9663">5216 11144 575 0,'8'-5'382'0,"4"-3"7"15,8 7-91-15,3 7-130 16,3 9-50-16,12 8-71 16,3 8-12-16,2 6-15 15,0 0-1-15,-3 6-3 16,-7-1-1-16,-6-6-42 16,-6-9-61-16</inkml:trace>
  <inkml:trace contextRef="#ctx0" brushRef="#br0" timeOffset="28816.8334">5584 11114 779 0,'-13'-7'464'15,"-10"-8"-53"-15,-2 21-197 0,-2 14-42 16,-3 19-80-16,-5 8-25 16,-15 15-20-16,-7 1-5 15,-2 1-8-15,5-4-9 16,16-17-140-16</inkml:trace>
  <inkml:trace contextRef="#ctx0" brushRef="#br0" timeOffset="29451.8478">5755 11071 876 0,'-1'-1'425'0,"-3"-3"-157"15,-6 8-136-15,0 5-49 16,2 8-47-16,3 6-14 16,10 5-17-16,8-1 4 0,12-3 10 15,7-7 6-15,4-9 9 16,0-4 2-16,-12-12 5 16,-7-1-2-16,-11-3-3 15,-2-3-5-15,-4-1-11 16,-3-4-5-16,-3 3-10 15,-2 3-7-15,-1 10-15 16,3 7-5-16,4 7-2 16,1 4 2-16,7 3 10 15,1 2 4-15,8-2 4 16,3-1 11-16,6-9 26 16,4-1 15-16,0-11 27 15,-2-3-2-15,-7-3-14 16,-6-4-12-16,-1 2-64 15,-3 1-82-15</inkml:trace>
  <inkml:trace contextRef="#ctx0" brushRef="#br0" timeOffset="29765.898">6220 11253 660 0,'15'5'379'0,"13"4"-74"16,5-6-83-16,2-3-40 15,-2-3-60-15,-5-4-26 0,-12-4-36 16,-1-4-10-16,-9 2-11 16,-2-3-9-16,-4 0-13 15,-4 1-2-15,-11-5-37 16,-3 6-16-16,-6-1-17 16,-3 2-6-16,1 10 22 15,1 3 10-15,3 16 12 16,5 1 1-16,2 10 5 15,4 3 3-15,7 5 9 16,0 7 6-16,5 8 23 16,6 3 5-16,3-1-2 15,1-3 1-15,3-14-25 16,-1-6-54-16</inkml:trace>
  <inkml:trace contextRef="#ctx0" brushRef="#br0" timeOffset="29979.3296">6499 11078 1187 0,'0'-7'517'15,"0"2"-295"-15,1 4-57 16,6 15-94-16,0 9-27 15,3 5-20-15,4 5-1 0,0 1-73 16,-2 1-80-16</inkml:trace>
  <inkml:trace contextRef="#ctx0" brushRef="#br0" timeOffset="30319.6494">6923 11136 797 0,'-10'-11'451'16,"-10"-5"-102"-16,-2 2-154 15,-4 5-66-15,3 9-90 0,1 6-29 16,6 10-29-16,3 6-7 15,11 7 3-15,4 2 4 16,14-1 12-16,5-1 5 16,2-11 8-16,4-4 5 15,-2-12 12-15,-5-6 16 16,-3-7 37-16,-4-4 7 16,-11-2 2-16,-2 0-12 15,-14-1-36-15,-1 2-11 0,-8 1-84 16,3 2-118-16</inkml:trace>
  <inkml:trace contextRef="#ctx0" brushRef="#br0" timeOffset="30508.69">6951 11136 847 0,'28'-7'420'16,"21"-4"-158"-16,18-1-69 15,6 5-45-15,-2 2-65 16,-7 4-32-16,-22 1-35 16,-12 3-5-16,-19 3-27 15,-8 1-44-15,-12 1-246 16</inkml:trace>
  <inkml:trace contextRef="#ctx0" brushRef="#br0" timeOffset="30637.6965">7261 11131 900 0,'-1'5'415'16,"0"6"-170"-16,1 4-72 16,7 4-68-16,5-1-29 15,1-1-27-15,3 1-75 16</inkml:trace>
  <inkml:trace contextRef="#ctx0" brushRef="#br0" timeOffset="30970.2597">7757 11191 1161 0,'-7'5'463'0,"-13"4"-320"15,-3 3-42-15,-6 0-62 16,-6-4-15-16,-2-2-39 15,1-4-31-15,0-5-73 16,5-3-26-16,2-6 24 16,7-2 29-16,16 0 66 15,6 0 21-15,17 3 7 16,4 2 23-16,5 7 34 16,3 3 20-16,-1 10 33 0,2 7-1 15,1 5 12-15,0 4-5 16,-2 0-32-16,-4-2-17 15,-2-3-49-15,-7-3-67 16,-5-9-478-16</inkml:trace>
  <inkml:trace contextRef="#ctx0" brushRef="#br0" timeOffset="31104.7713">7675 10918 1267 0,'1'0'456'0,"7"3"-376"16,7 9-59-16,9 8-178 16</inkml:trace>
  <inkml:trace contextRef="#ctx0" brushRef="#br0" timeOffset="31342.29">8039 11335 1085 0,'-1'-1'554'0,"-1"-1"-177"15,2 2-173-15,0 0-43 16,0 0-81-16,0 0-26 15,0 0-31-15,-1 0 375 16</inkml:trace>
  <inkml:trace contextRef="#ctx0" brushRef="#br0" timeOffset="32750.9838">8673 11282 477 0,'-2'-6'353'0,"0"-3"14"15,2-7-129-15,3-5-48 0,10-8-78 16,4-3-31-16,6-10-33 16,1-5-8-16,2-10-7 15,-2-10-3-15,-6 1-6 16,-4 5-4-16,-6 17-6 16,-3 16 7-16,-5 26-9 15,-1 19-6-15,0 40-7 16,4 14-14-16,10 19 7 15,8-2 5-15,15-10 6 16,3-11 6-16,5-16-41 16,-1-13-40-16,-13-23-129 15,-7-9-164-15</inkml:trace>
  <inkml:trace contextRef="#ctx0" brushRef="#br0" timeOffset="32891.7712">8843 11093 946 0,'7'3'387'16,"12"7"-236"-16,14-1-39 15,8-3-49-15,5-1-10 16,-7-2-261-16</inkml:trace>
  <inkml:trace contextRef="#ctx0" brushRef="#br0" timeOffset="33026.7339">8589 11015 1043 0,'0'2'382'0,"11"5"-301"16,10 1-59-16,22 2-79 16</inkml:trace>
  <inkml:trace contextRef="#ctx0" brushRef="#br0" timeOffset="33366.2584">9288 11140 1069 0,'0'1'453'16,"1"2"-227"-16,13 4-135 15,1 2-20-15,4-5-24 0,3 2-16 16,-1-6-7-16,-4-1-27 15,0-1-71-15,-12-4-39 16,-6-3-32-16,-5-3 23 16,-11-6 68-16,2 2 37 15,-2-1 42-15,-2 6 8 16,10 10 7-16,-4 3 8 16,10 12-14-16,3 8-6 15,-1 9-9-15,1 5-8 0,1 6 15 16,-1 3 12-16,6 6 11 15,3-1 2-15,-3-9-19 16,2-4 3-16,0-15-100 16,1-9-125-16</inkml:trace>
  <inkml:trace contextRef="#ctx0" brushRef="#br0" timeOffset="33638.6758">9804 11152 1132 0,'-4'3'471'0,"-11"5"-288"15,-6-1-56-15,-7 0-71 16,-1-1-21-16,1-5-20 16,1-1-8-16,6-5-30 0,3-3-9 15,6-2-6-15,6 2 1 16,7 1 21-16,3 2 7 15,11 6 17-15,4 4 9 16,7 8 18-16,4 5 6 16,4 8-1-16,-2 0 1 15,-4-1-5-15,-5-4-1 16,-4-6 73-16</inkml:trace>
  <inkml:trace contextRef="#ctx0" brushRef="#br0" timeOffset="34657.0093">1686 12282 915 0,'0'-6'456'0,"-2"-3"-199"16,8 21-109-16,6 16-31 0,14 34-66 16,7 13-1-16,11 15-3 15,4 3-6-15,-1-3-10 16,1-1-7-16,-12-14-2 16,-3-13 2-16,-9-27 3 15,-4-12 5-15,-10-24 16 16,4-11 5-16,-4-21 3 15,-2-12 1-15,12-19-12 16,-4-5-5-16,8-6-13 16,3-2-7-16,-3 6-14 15,0 4-4-15,-10 16-2 16,-3 14-1-16,-7 22-82 16,-4 12-84-16</inkml:trace>
  <inkml:trace contextRef="#ctx0" brushRef="#br0" timeOffset="35038.2573">2326 12958 733 0,'-1'1'360'0,"-2"1"-111"15,2 6-58-15,3 15-62 16,4 1-21-16,6 14-23 16,-1 2-4-16,2 3-5 15,0 0-7-15,-5-2-21 16,1-2-10-16,-6-8-7 16,1-6-40-16,-4-13-180 15</inkml:trace>
  <inkml:trace contextRef="#ctx0" brushRef="#br0" timeOffset="35245.7682">2403 12867 952 0,'20'0'409'16,"23"7"-226"-16,-2 5-37 15,-11 12-59-15,-7 1-23 16,-16 6-21-16,-7-3-6 15,-11-4 0-15,-7-5 1 0,-3-14 6 16,-2 5-2-16,5-13-75 16,5-4-82-16</inkml:trace>
  <inkml:trace contextRef="#ctx0" brushRef="#br0" timeOffset="35637.8196">2956 12744 865 0,'3'-1'396'0,"5"0"-170"0,12 1-120 16,9 0-33-16,20 0-37 16,5 0-12-16,2 2-6 15,1 1-59-15,-16 6-297 16</inkml:trace>
  <inkml:trace contextRef="#ctx0" brushRef="#br0" timeOffset="35909.0656">3029 12944 485 0,'-2'0'320'15,"5"2"70"-15,3 0-143 16,-6-2-57-16,14 1-8 16,53 4-46-16,-23-5-16 15,7 0-39-15,0-4-16 16,-5 0-28-16,-3-2-3 16,-9-1 428-16</inkml:trace>
  <inkml:trace contextRef="#ctx0" brushRef="#br0" timeOffset="37737.6206">3754 12426 692 0,'0'-11'374'0,"0"-10"-79"0,0 12-57 16,4 16-113-16,6 14-36 15,13 23-58-15,10 8-5 16,12 13 0-16,0 5-4 15,-2 2-4-15,-4 4-3 16,-10-5-1-16,-5-9 2 0,-3-11-1 16,-3-12 2-16,0-25 32 15,0-10 22-15,2-21 22 16,2-13 5-16,1-23-19 16,1-11-16-16,8-19-14 15,9-5-7-15,5 6-17 16,1 9-8-16,-14 21-9 15,-11 10 0-15,-18 20-2 16,-5 8-6-16,-10 19 1 16,-1 8-32-16</inkml:trace>
  <inkml:trace contextRef="#ctx0" brushRef="#br0" timeOffset="42278.4401">12157 11306 656 0,'-2'-8'310'0,"-8"-9"-113"15,-1 2-34-15,-7 0-50 16,-4 3-21-16,-5 7-46 15,-1 5-18-15,2 10-26 16,7 1-8-16,4 10-7 16,4-2 0-16,9 1 1 15,1 1 2-15,5-6 4 16,6-1 4-16,2-5 5 0,3 2 2 16,5-1 4-16,1-1 1 15,-2-4 1-15,0-3-1 16,-1-2 0-16,-2-1-2 15,-2-1 1-15,-1-1-2 16,-4 2-3-16,-4 1-2 16,-5 7-3-16,-2 2-1 15,-4 7 1-15,0 3 1 0,1 2 0 16,4 2-10-16,3-5-398 16</inkml:trace>
  <inkml:trace contextRef="#ctx0" brushRef="#br0" timeOffset="42785.1421">12161 11356 883 0,'-3'-4'417'0,"3"1"-166"16,-1 2-53-16,0 1-96 15,1 0-27-15,0 0-43 16,4 25-13-16,4 37-8 16,-1-25-2-16,-2 2-3 15,2 2 0-15,1-2 8 16,-4-2-41-16,-4-5-129 16,0-2-129-16</inkml:trace>
  <inkml:trace contextRef="#ctx0" brushRef="#br0" timeOffset="43054.6124">12280 11639 726 0,'0'-7'388'16,"3"-10"-77"-16,0 3-77 15,6-1-72-15,-3 4-25 16,-1 2-30-16,-3-1-10 0,1 7-21 16,-3 2-14-16,0 10-25 15,0 2-11-15,-1 16-9 16,4 4-2-16,3 3-5 16,2 2-1-16,4-7 8 15,-1-6-38-15</inkml:trace>
  <inkml:trace contextRef="#ctx0" brushRef="#br0" timeOffset="44015.0698">13069 7713 425 0,'6'-4'260'0,"4"-4"-8"0,1-1-45 16,-2-3-57-16,-4-3-24 16,-3-2-31-16,-1-2-8 15,-3 0-11-15,-4 1-6 16,-8 4-18-16,-8 3-12 16,-4 6-24-16,-1 6-14 15,-3 11-19-15,4 3-5 16,4 6 0-16,5 5 4 0,11 2 6 15,3 0 1 1,12 1 2-16,3-9 2 0,10-7 5 16,1-5 2-16,-1-9 6 15,-1-2 2-15,-5-8 4 16,-2-1 0-16,-4-3-2 16,-1 1-2-16,-4 5-6 15,0 2-4-15,-3 8-8 16,0 7-2-16,-1 8-3 15,-1 6 3-15,3 10 3 16,-3 4 2-16,7 7 3 16,-2 2 2-16,1-7 3 15,1-6 3-15,-2-10-57 16,3-7-68-16</inkml:trace>
  <inkml:trace contextRef="#ctx0" brushRef="#br0" timeOffset="44394.5573">13212 7886 855 0,'4'-3'368'0,"1"-4"-207"15,2 2-42-15,6 3-60 16,-3 2-19-16,7 6-23 15,0 2-7-15,-3 6-6 16,0-1-2-16,-11-3 3 16,-2 2 3-16,-8 0 5 15,-4 2 2-15,-2 2 2 16,-4-4 1-16,5-7 20 16,3-4 17-16,0-6 14 15,5 3-1-15,8 1-10 16,0 1-13-16,-4 0-13 15,1 0-1-15,19 3-11 16,32 11-5-16,-28-12 0 16,-3-1 1-16,-6 3 8 15,-6-4 13-15,-4-1 6 16,-3-3-1-16,-2 2 420 0</inkml:trace>
  <inkml:trace contextRef="#ctx0" brushRef="#br0" timeOffset="45858.4022">4488 12901 799 0,'-1'-5'403'0,"1"2"-112"0,0 0-56 15,0 3-80-15,0 0-26 16,1 30-62-16,1 45-2 16,-2-18-11-16,0 1-13 15,2-1-4-15,1-2-10 16,5-3-12-16,-3-3-1 15,3-19 6-15,-2-5-35 16,-4-21-94-16,4-7-104 0</inkml:trace>
  <inkml:trace contextRef="#ctx0" brushRef="#br0" timeOffset="46097.9137">4508 12904 765 0,'22'-9'409'16,"15"-4"-116"-16,10 10-130 16,-3 3-44-16,-11 15-68 15,-8 9-14-15,-24 10-1 16,-7 1 3-16,-14 3 4 15,-5-7-5-15,-3-11-6 16,3-6-42-16,4-7-237 0</inkml:trace>
  <inkml:trace contextRef="#ctx0" brushRef="#br0" timeOffset="46724.4353">4910 12308 663 0,'0'-6'333'0,"-3"-8"-108"0,-6 2-36 16,-10 3-70-16,-5 0-27 16,-5 9-48-16,-1 5-17 15,3 9-27-15,4 4-11 16,9 5-5-16,6 4-1 16,13 1 4-16,7-5 4 15,12-6 7-15,5-8 2 16,2-11 10-16,0-5 3 0,-4-9 7 15,-4-4 0-15,-7-2-2 16,0 0-3-16,-9 6-7 16,1 4-2-16,-8 9-9 15,-2 7 0-15,-1 14 5 16,-3 8 1-16,2 9 7 16,2 4-4-16,2 5-6 15,6-1 0-15,0-5 0 16,5-2 0-16,-3-10 5 15,3-4 0-15,2-10-27 16,-3-5-33-16,1-7-178 16</inkml:trace>
  <inkml:trace contextRef="#ctx0" brushRef="#br0" timeOffset="46963.926">5126 12495 852 0,'0'-7'416'16,"0"-9"-143"-16,-1 3-57 15,0 8-84-15,-2 8-37 16,1 13-44-16,-1 2-8 16,0 9 8-16,3-3 2 15,3-1-4-15,2 1-7 0,5-5-20 16,-1-1-4-16,1-5 19 15,-2 0-56-15</inkml:trace>
  <inkml:trace contextRef="#ctx0" brushRef="#br0" timeOffset="47523.2825">5804 12743 854 0,'1'-13'410'0,"0"-5"-142"16,-1 6-77-16,-2 20-86 15,1 14-34-15,-4 28-50 16,5 13 5-16,2 14-3 16,3-3-1-16,8-15-1 15,-1-12-2-15,1-20-4 16,-3-7-47-16,-1-12-362 16</inkml:trace>
  <inkml:trace contextRef="#ctx0" brushRef="#br0" timeOffset="47665.8942">5653 12978 978 0,'9'2'415'15,"27"2"-226"-15,17-2-3 0,18-4-62 16,12-1-32-16,6-8-82 16,-12-1-83-16</inkml:trace>
  <inkml:trace contextRef="#ctx0" brushRef="#br0" timeOffset="48083.0168">6506 12484 1073 0,'0'0'437'16,"8"12"-263"-16,5 8-60 15,13 21-50-15,8 9-6 16,9 19-6-16,5 7-11 15,-15-21-10 1,-17-27-3-16,2 0-9 0,44 72 2 16,-9-26 32-16,-4-19 15 0,-23-63 31 15,-1-9 4-15,4-21-27 16,-4-14-12-16,-3-16-23 16,-2-11-5-16,-7-5-11 15,0 8-5-15,-6 17-17 16,-1 18-10-16,-8 25-58 15,-5 11-76-15</inkml:trace>
  <inkml:trace contextRef="#ctx0" brushRef="#br0" timeOffset="48553.6143">7297 12959 1123 0,'-5'-4'532'15,"-1"-5"-235"-15,2 12-163 16,4 17-44 0,0-11-72-16,1 1-17 0,8 48 11 15,2 8 0-15,5 10-2 16,-4-22 1-16,-4-7 1 16,-5-11-14-16,-7-13-100 15,-1-9-80-15</inkml:trace>
  <inkml:trace contextRef="#ctx0" brushRef="#br0" timeOffset="48716.0042">7366 12969 854 0,'15'-2'375'0,"20"5"-168"0,-4 5-57 16,-7 10-44-16,-3 6-8 15,-21 2-20-15,-8 4-8 16,-13 0-11-16,-5-4-10 15,3-5-39-15,5-4-1 0</inkml:trace>
  <inkml:trace contextRef="#ctx0" brushRef="#br0" timeOffset="49294.8638">7610 12452 810 0,'4'-11'364'15,"3"-18"-159"-15,-7 3-35 16,-9 2-52-16,-5 2-26 15,-13 7-48-15,2 5-21 0,-5 11-24 16,1 7-9-16,5 15-14 16,4 1 0-16,13 9 4 15,7-2 1-15,8-5 8 16,6 0 4-16,6-16 9 16,4-1 5-16,0-10 7 15,0-6 2-15,0-4 1 16,-7-5 0-16,-4 3-7 15,-2 1-2-15,-8 5-12 16,0 7-1-16,-2 9 3 16,1 4 1-16,4 16 5 15,1-2 2-15,6 3-4 16,0-3 1-16,5-4 3 16,0-1 1-16,-3-3-34 15,-1-4-82-15</inkml:trace>
  <inkml:trace contextRef="#ctx0" brushRef="#br0" timeOffset="49615.4641">7846 12567 962 0,'2'-8'468'0,"7"-5"-164"15,0 3-54-15,1 5-94 16,8 2-42-16,-6 6-62 16,6 3-19-16,-5 7-22 15,-9 3-3-15,-5 2-1 16,-8 0 0-16,2 3 1 16,-3-5-1-16,5 1-2 15,3-3-2-15,-4-7 1 16,9-1 0-16,10-6 16 15,2 0 4-15,20-4 2 16,3 0-1-16,-1-1-15 16,5-1 16-16,-12 6 371 15</inkml:trace>
  <inkml:trace contextRef="#ctx0" brushRef="#br0" timeOffset="51795.7282">3043 14224 873 0,'3'2'357'0,"12"8"-204"15,8-2-52-15,22 0-32 16,7-1-21-16,9-3-28 16,-1-1-15-16,-8-2-177 15</inkml:trace>
  <inkml:trace contextRef="#ctx0" brushRef="#br0" timeOffset="51969.9716">3038 14357 570 0,'12'8'365'15,"6"3"-12"-15,29 3-139 16,10-2-16-16,12-1-58 0,3 1-31 15,-15-2-46-15,-8-4-34 16</inkml:trace>
  <inkml:trace contextRef="#ctx0" brushRef="#br0" timeOffset="52434.8058">3936 13950 797 0,'5'4'306'16,"4"17"-188"-16,0 7-38 16,5 19 9-16,-5 9-8 15,-2 11-26-15,-2 7-7 16,-3 3-16-16,-2-3-9 16,0-16-8-16,5-10 0 15,-1-22-56-15,6-9-62 0,-1-19-312 16</inkml:trace>
  <inkml:trace contextRef="#ctx0" brushRef="#br0" timeOffset="52833.8846">4114 14287 338 0,'-14'13'245'16,"-13"7"11"-16,1 4-88 16,6 3-41-16,6-4-55 15,9-2-25-15,7-2-12 16,4-5 11-16,8-2 18 15,1-1 2-15,7-2-20 16,2 3-15-16,0-4-18 16,1-4-1-16,1-3-2 15,-2 1 0-15,-2-6-1 16,0 1 0-16,2-4-1 16,1-4-3-16,6 0-1 0,0-2 0 15,-3 0 3-15,-5 1 4 16,-11 0 6-16,-5 2 3 15,-17 3-6-15,-7 3-3 16,-16 4-9-16,-6 3-4 16,3 12-5-16,2 2-4 15,17 13-7-15,8 1 6 16,9 0 16-16,10-2 9 0,16-5 23 16,7-2 10-16,13-7 12 15,4-3 16-15,-5-8-6 16,-5-4-10-16,-9-4-8 15,-8-2-68-15</inkml:trace>
  <inkml:trace contextRef="#ctx0" brushRef="#br0" timeOffset="53438.4591">4998 14443 805 0,'-1'-1'303'0,"11"-1"-175"16,16 1-33-16,31-1 2 15,26 1 14-15,30 4 12 0,9 3 2 16,20 6-9-16,-1-1-10 16,-17 2-53-16,-8-1-19 15,-34-8-4-15,-21 2-50 16,-20-8-506-16</inkml:trace>
  <inkml:trace contextRef="#ctx0" brushRef="#br0" timeOffset="54078.986">5437 14004 426 0,'7'-4'289'0,"6"-5"30"0,-2-5-41 16,-3 1-53-16,-2-4-23 16,-6-6-51-16,-3 1-24 15,-10-3-47-15,-5 0-19 16,-5 5-32-16,-11 1-14 15,-6 12-22-15,2 7-9 16,3 11-9-16,11 10-4 16,15 7 1-16,8 0 2 15,11 6 3-15,11-2 6 0,11-9 6 16,8-1 4-16,2-14 6 16,-3-3 2-16,-9-11 4 15,-12-6 3-15,-8-4 2 16,-6-2 1-16,-5 6-1 15,-1-2-1-15,0 11-7 16,-3 1-4-16,6 4-10 16,-2-2 0-16,1 0 1 15,1 20 2-15,3 40 6 16,2-26-1-16,-2 9 1 16,-4 1-1-16,0 4 3 15,0 0 1-15,1-1 1 16,4-6 1-16,2-12-80 15,3-5-118-15</inkml:trace>
  <inkml:trace contextRef="#ctx0" brushRef="#br0" timeOffset="54375.7237">5659 14217 942 0,'4'-4'421'0,"8"-11"-201"16,0 2-38-16,5-7-58 15,0 2-17-15,-2 4-19 16,-2-2-9-16,-4 8-4 16,-5 1-8-16,-1 5-26 15,-1 2-7-15,-1 8-22 16,4 4-4-16,-1 11 4 15,1 4 1-15,2 4 1 16,-1-1-2-16,-2-6-3 16,2 0-1-16,-4-6-76 15,1-3-545-15</inkml:trace>
  <inkml:trace contextRef="#ctx0" brushRef="#br0" timeOffset="60679.9128">5487 14693 794 0,'4'-4'395'0,"3"-3"-142"15,-2 3-69-15,-4 11-91 0,-3 7-33 16,-9 13-38-16,-4 3 10 15,6 4-10-15,3 4-7 16,6-6-8-16,12-3-1 16,1-8 16-16,3-8 11 15,10-8 9-15,3-2 1 16,1-4-13-16,0-3-10 16,-7-2-6-16,-6 0-25 15,-6-6-137-15,-7 0-164 0</inkml:trace>
  <inkml:trace contextRef="#ctx0" brushRef="#br0" timeOffset="60868.9176">5704 14719 1090 0,'-4'1'482'0,"0"7"-241"16,-5 6-69-16,6 11-68 15,-2 9-27-15,2 10-32 16,2 8-8-16,1 0-17 15,6-6-4-15,3-13-3 16,2-6-2-16,1-6-2 16,-4-1-25-16,-5 4-88 15</inkml:trace>
  <inkml:trace contextRef="#ctx0" brushRef="#br0" timeOffset="61588.432">6654 14201 936 0,'1'-1'452'0,"-1"1"-197"15,1 8-76-15,-1 16-108 16,0 11-36-16,3 20-18 16,3 7-4-16,3 2-3 15,2-3 0-15,-1-16-2 16,-2-9-2-16,0-15-161 15,-2-6-243-15</inkml:trace>
  <inkml:trace contextRef="#ctx0" brushRef="#br0" timeOffset="61736.0319">6543 14422 754 0,'7'2'421'0,"18"-4"-22"15,10 1-182-15,25-2-68 16,10 0-41-16,4 2-57 16,-3 0-34-16</inkml:trace>
  <inkml:trace contextRef="#ctx0" brushRef="#br0" timeOffset="62346.031">7404 13930 629 0,'1'0'349'0,"-1"6"-34"0,7 25-192 16,2 12-46-16,1 19-29 15,2 8-13-15,-6 3-12 16,1 3-5-16,-4-7-3 16,1-8-1-16,-3-16 2 15,1-13-16-15,-2-17-71 16,1-4-46-16,5-20-130 15,0-6-28-15,6-14 2 16,4-8 24-16</inkml:trace>
  <inkml:trace contextRef="#ctx0" brushRef="#br0" timeOffset="62501.0652">7631 14231 474 0,'0'-1'294'0,"-7"4"-17"16,-11 8-40-16,-13 9-72 15,-5 5-26-15,6-1-53 16,3 2-28-16,12-3-45 15,9 2-6-15,7-2 1 0,10-3 5 16,12 0 7-16,5-5-3 16,9-5-14-16,3-5-64 15</inkml:trace>
  <inkml:trace contextRef="#ctx0" brushRef="#br0" timeOffset="62795.9019">7809 14497 716 0,'4'5'336'0,"9"0"-118"16,2-4-23-16,6-4-38 15,1-6-30-15,5-5-46 16,-1-1-9-16,-4-7-9 16,-4 1-5-16,-13-1-4 15,-5 1 4-15,-11 4-6 16,-11 2-5-16,-4 10-19 15,-2 5-12-15,4 12-10 16,0 6-2-16,10 5-3 16,6 4-1-16,9 0 1 15,15 3 1-15,6-3 5 16,6-3 3-16,7-4 5 16,2-8 0-16,6-6-2 15,0-4 0-15</inkml:trace>
  <inkml:trace contextRef="#ctx0" brushRef="#br0" timeOffset="63455.5922">8510 14414 746 0,'-4'0'333'15,"1"4"-151"-15,22 0-67 16,23 0-18-16,42-1-13 16,19 0 4-16,45-8 26 15,17 0 6-15,13 2 1 16,5-4-16-16,-17 10-61 16,-10 0-16-16,-26 1-13 15,-15 3-2-15,-29-4 0 16,-18 0-3-16,-29-3-51 15,-13 1-78-15</inkml:trace>
  <inkml:trace contextRef="#ctx0" brushRef="#br0" timeOffset="64247.8616">8981 13842 162 0,'9'5'115'0,"12"4"28"0,5 4 7 16,9-3 3-16,4-3-2 15,3-6-23-15,1-4-8 16,-16-6-6-16,-6-3 2 16,-13-4-2-16,-8 0-10 15,-13-1-35-15,-5-3-17 0,-13 3-26 16,-4 2-7-16,1 6-16 16,0 2-3-16,9 9-15 15,5 6-7-15,9 7-1 16,5 6-4-16,6 4 10 15,6 2 4-15,11 3 3 16,5 1 2-16,10-8 3 16,4-2 2-16,3-11 3 15,-2-5 4-15,-10-3 6 16,-8-7 3-16,-11-2 3 16,-2-1-1-16,-6 6 8 15,0 2 5-15,-7 15 5 16,-2 5 2-16,4 8-10 15,2 7-5-15,4-2-8 16,6-2-1-16,2-4-3 16,7-6-1-16,-1-10-40 15,1-4-111-15</inkml:trace>
  <inkml:trace contextRef="#ctx0" brushRef="#br0" timeOffset="64624.1042">9434 14053 704 0,'3'-6'358'0,"7"-9"-64"15,6 0-89-15,12 9-54 16,5 1-24-16,3 13-56 15,-3 6-25-15,-13 3-23 16,-12 8-1-16,-16-3 1 16,-9 2-1-16,-11-2-2 15,0 0-2-15,9-7-7 16,3-4-1-16,12-5-4 16,6-4-2-16,9-1 1 15,3-1 5-15,9 0 13 16,3-1 4-16,9 1 8 15,2 1-4-15,-2 3-7 16,-2-2-3-16,-14-2-6 16,-5-1 0-16,-6 1-49 0,-8-1 46 15</inkml:trace>
  <inkml:trace contextRef="#ctx0" brushRef="#br0" timeOffset="66170.9324">13098 8700 637 0,'-2'-3'345'0,"-5"-1"-48"0,1-1-44 16,5 3-48-16,1 2-30 16,0 0-71-16,0 0-33 15,15 8-40-15,46 33-14 16,-17-4-5-16,2 6-3 16,14 16 18-16,1 2-65 15</inkml:trace>
  <inkml:trace contextRef="#ctx0" brushRef="#br0" timeOffset="66543.5207">13837 9233 1112 0,'2'7'476'16,"10"13"-254"-16,6 5-92 16,20 18-74-16,12 10-17 15,17 8-19-15,1-1-6 16,0-9-4-16,-8-13-3 16,-9-9-36-16,-5-4-88 0</inkml:trace>
  <inkml:trace contextRef="#ctx0" brushRef="#br0" timeOffset="66993.0358">14752 9937 912 0,'9'8'432'0,"18"11"-154"15,8 3-112-15,19 7-65 16,7 2-22-16,4 6-30 15,-2 2-18-15,-11 0-15 16,-6 1-2-16,-8-2-106 16,-1-3-135-16</inkml:trace>
  <inkml:trace contextRef="#ctx0" brushRef="#br0" timeOffset="67488.4517">15649 10597 958 0,'0'2'496'16,"0"1"-142"-16,6 0-201 16,-6-3-48-16,0 0-64 15,20 1-11-15,42 52-12 16,-26-30-3-16,10 10-6 15,5 4-1-15,-2-2-3 16,0 1 0-16,-7-4-10 0,-7-2-42 16</inkml:trace>
  <inkml:trace contextRef="#ctx0" brushRef="#br0" timeOffset="69653.5604">14641 9372 535 0,'1'2'293'0,"0"11"-60"16,4 3-73-16,-1 13-78 15,1 4-22-15,-2 0-23 0,-2 7-15 16,3-13-11-16,-4-4 0 16,7-3-11-16,-5-14 43 15,3-7 51-15,0-11 27 16,-5-11 65-16,5-1-22 15,-7-11-22-15,2 3-24 16,7 1-46-16,1 1-15 16,18 14-25-16,4 4-2 0,14 14-13 15,8 9-5-15,1 5-5 16,-6 1 0-16,-11-1-29 16</inkml:trace>
  <inkml:trace contextRef="#ctx0" brushRef="#br0" timeOffset="82543.7717">9355 14630 90 0,'7'0'105'16,"4"1"30"-16,8-3 43 16,1-1 18-16,-1-2 29 15,-3-3 8-15,-7 3 5 0,-4-1-2 16,-8 0-37-16,-2 3-31 15,-9-2-71-15,-5 2-36 16,-5 1-39-16,-5-6-8 16,-5 3-10-16,-3 1-12 15,0 4-40-15,6 4-19 16,11 9-12-16,4-2 1 16,14 6 30-16,2 4 16 0,2-2 13 15,4 0 10-15,-3 1 6 16,-1-1 1-16,-2 1 1 15,2-2 1-15,-1-4 0 16,0-1 3-16,-1-6 3 16,0-4 5-16,-2-1 5 15,2-2 1-15,0-2-5 16,0 1-7-16,0 0-6 16,13 0 1-16,51 0 4 15,-27 0 4-15,6 3 0 16,-1 6-3-16,-9 8 6 15,-2 4 4-15,-22 6 17 16,-8 2 6-16,-12 2-3 16,-10 2-1-16,-6-9-5 15,-2-4-1-15,-2-12-5 16,-2-9-3-16,-3-6-9 16,3-3-6-16,7 0-6 0,9 2-46 15</inkml:trace>
  <inkml:trace contextRef="#ctx0" brushRef="#br0" timeOffset="83960.9227">10544 14346 841 0,'0'-1'360'0,"9"1"-158"16,11 4-59-16,23 4-42 15,10-1-4-15,14 0-42 16,2-2-16-16,-6-4-29 15,0-1-51-15,-14-1-267 16</inkml:trace>
  <inkml:trace contextRef="#ctx0" brushRef="#br0" timeOffset="84133.561">10701 14477 1061 0,'12'4'486'0,"17"8"-233"16,10-2-33-16,9-6-94 16,6-2-49-16,1-2-93 15,-5-6 311-15</inkml:trace>
  <inkml:trace contextRef="#ctx0" brushRef="#br0" timeOffset="84795.9737">11485 13931 1051 0,'-3'6'439'0,"-3"8"-241"16,6 19-129-16,3 10-26 15,2 20-22-15,4 7-5 0,2 3-2 16,-1 7 0-16,5-14 2 16,-1-12 0-16,2-20-22 15,-1-15-8-15,0-19-1 16,-1-7 1-16,0-17 20 16,-1-7 4-16,4-8-3 15,-1 0-3-15,-2 5-2 16,-1 7-2-16,-7 15 1 15,-6 7-2-15,-10 15-2 16,-9 10-1-16,-7 10-2 16,0 3 1-16,8 2-2 15,9-4-2-15,17-6 11 16,8-6 6-16,12-8 6 16,4-4 3-16,3-4-82 15,1 0-192-15</inkml:trace>
  <inkml:trace contextRef="#ctx0" brushRef="#br0" timeOffset="85093.6453">11879 14425 1005 0,'-1'0'461'16,"2"-4"-210"-16,6 4-92 16,-7 0-84-16,8 0-22 15,21 0-16-15,29 0-12 0,-29-6-8 16,-4-2 3-16,-6-2 4 15,-8-5 6-15,-11 0 2 16,-7-1-1-16,-17 1-8 16,-4 6-9-16,-7 9-14 15,0 4-8-15,5 17-10 16,5 7-3-16,12 4 1 16,4 1 7-16,12-4 13 15,10-3 8-15,13-7 42 16,9 0 9-16,12-8 8 15,3-5-5-15,-1-3-32 16,3-3-30-16</inkml:trace>
  <inkml:trace contextRef="#ctx0" brushRef="#br0" timeOffset="85722.7595">12574 14426 887 0,'48'1'346'0,"87"-1"-180"16,34-7 11-16,66-7 39 16,23-3-22-16,31 2-87 15,7 1-26-15,-23 1-56 16,-11 3-10-16,-46-4-7 15,-34 3-1-15,-48 0-29 16,-28 3-69-16</inkml:trace>
  <inkml:trace contextRef="#ctx0" brushRef="#br0" timeOffset="87611.1382">12893 13996 618 0,'-14'-17'305'16,"-10"-24"-64"-16,4-3-89 16,16 3-25-16,8 2-22 15,16 9-19-15,3 4 4 0,6 11 1 16,5 6-7-16,2 15-26 15,2 11-18-15,-14 17-11 16,-12 8 2-16,-21 15-3 16,-14 6-2-16,-12-4-7 15,0-6-3-15,7-15 5 16,6-14-18-16,10-15-4 16,3-9-3-16,7-8-15 15,2-1 12-15,6 0 9 16,8 1 11-16,7 8 11 15,6 0 4-15,4 7-5 16,-11 2-8 0,-9-4-6-16,-1 0-23 0</inkml:trace>
  <inkml:trace contextRef="#ctx0" brushRef="#br0" timeOffset="87746.8585">13291 14037 931 0,'-3'-4'560'16,"1"-1"2"-16,0 2-378 16,2 1-217-16,0 1-9 15</inkml:trace>
  <inkml:trace contextRef="#ctx0" brushRef="#br0" timeOffset="88034.6109">13552 14050 908 0,'6'-14'419'0,"10"-24"-172"16,0-7-29-16,-1-9-56 15,-2-4-24-15,-5 10-28 16,-1 8-8-16,-2 19-3 15,-3 9-15-15,0 16-37 16,-1 7-19-16,2 16-27 16,4 10 0-16,2 16 3 15,2 6 0-15,1-1 2 16,-8-6-1-16,1-9-9 0,4-7-67 16,9-8-360-16</inkml:trace>
  <inkml:trace contextRef="#ctx0" brushRef="#br0" timeOffset="88348.4929">14123 13885 759 0,'-9'-9'453'0,"-9"-8"-36"0,-8 2-218 16,-4 1-45-16,-7 9-69 15,-3 5-25-15,3 13-46 16,1 6-16-16,7 15-22 16,7 6-2-16,14 6 3 15,8-1 9-15,18-10 30 16,5-7 25-16,15-13 38 16,7-10 15-16,5-10 9 15,5-3-3-15,-14-11-23 16,-4-1-10-16,-20-8-21 15,-4-8-17-15,-7-3-72 16,-5-2-78-16,1 9-509 16</inkml:trace>
  <inkml:trace contextRef="#ctx0" brushRef="#br0" timeOffset="88529.7723">14081 13671 1020 0,'18'-4'467'0,"11"-4"-199"15,12 4-175-15,5 0-32 0,4 4-38 16,-1 0-66-16,0 1-432 16</inkml:trace>
  <inkml:trace contextRef="#ctx0" brushRef="#br0" timeOffset="88867.7876">14667 13536 860 0,'-2'-7'457'16,"0"-6"-142"-16,-9 2-111 15,0 4-44-15,-3 4-80 16,-5 7-28-16,-1 7-44 16,-6 6-17-16,1 11-16 15,4 5 0-15,14 7 4 0,9 2 5 16,16-4 11-16,5-4 3 16,8-14 14-16,-1-8 13 15,-4-10 43-15,-1-7 34 16,-15-7 24-16,-2-3 12 15,-12-3-27-15,-13 1-31 16,-8 3-37-16,-8 5-23 16,-4 9-110-16,6 2 424 0</inkml:trace>
  <inkml:trace contextRef="#ctx0" brushRef="#br0" timeOffset="89660.5901">13716 14699 890 0,'3'-3'479'0,"4"-5"-133"16,-5 8-151-16,-6 2-53 16,-7 11-95-16,-1 5-33 15,-4 8-14-15,1 4 3 16,6 3-1-16,1-4-2 15,5-5-8-15,8-3 0 0,4-9-1 16,5 1 4-16,9-5 2 16,1-2 1-16,4-3 2 15,2-2 5-15,-4-3-74 16,-4-6-55-16,-1-8-178 16,-3-3-132-16</inkml:trace>
  <inkml:trace contextRef="#ctx0" brushRef="#br0" timeOffset="89800.0674">13883 14724 674 0,'-6'-6'369'0,"-7"-4"-70"16,1 9-81-16,3 13-86 16,1 8-29-16,8 14-46 15,1 6-10-15,6 10-22 16,4 2-6-16,3-2-2 16,-1-3-1-16,-3-15 0 15,-1-3-8-15</inkml:trace>
  <inkml:trace contextRef="#ctx0" brushRef="#br0" timeOffset="90419.1306">15706 14202 1019 0,'1'-1'477'16,"-3"3"-223"-16,-3 6-104 16,3 20-115-16,-3 8-22 15,7 17-2-15,4 7-3 16,8-5-2-16,0-2 3 16,-1-19-20-16,4-11-73 0</inkml:trace>
  <inkml:trace contextRef="#ctx0" brushRef="#br0" timeOffset="90555.8208">15602 14406 1068 0,'17'-4'449'0,"31"-6"-264"16,13-1-20-16,17 2-72 15,3 4-25-15,-14 5-171 16</inkml:trace>
  <inkml:trace contextRef="#ctx0" brushRef="#br0" timeOffset="91243.5593">16470 13911 970 0,'1'0'394'0,"10"16"-259"16,-2 14-50-16,1 27-54 16,0 10-5-16,-9 8 2 0,-1 3-4 15,-8 1-4-15,2-3-2 16,-1-21-1-16,5-7 0 15,7-24 1-15,2-13-1 16,5-12 2-16,-2-14-1 16,8-14-7-16,1-5-5 15,2-7-8-15,4 5-3 16,-3 6-21-16,-5 5 0 0,-4 14 1 16,-7 3-2-16,-14 12 19 15,-5 6 1-15,-5 8-1 16,-7 6 2-16,11 0 0 15,2 1-2-15,7-1-4 16,11-1-1-16,13-7 1 16,4-3 16-16,15-5-73 15</inkml:trace>
  <inkml:trace contextRef="#ctx0" brushRef="#br0" timeOffset="91538.0577">16825 14464 982 0,'1'0'401'0,"5"1"-232"16,5 2-42-16,12 2-38 16,5-1-12-16,7-6-29 15,1-1-7-15,-7-9-10 0,-9-3-3 16,-7 2 2-16,-9-4-2 16,-10 0-7-16,-8 2-4 15,-21 4-14-15,0 6-4 16,-10 13-13-16,1 9-3 15,16 11-9-15,7 4-4 16,21 1 24-16,11-2 11 16,20-8 41-16,9-5 21 15,10-5 15-15,3-4-6 0,-10-5-24 16,-3-4-14-16,-10-6-68 16,1-5 206-16</inkml:trace>
  <inkml:trace contextRef="#ctx0" brushRef="#br0" timeOffset="92112.5644">17602 14492 924 0,'20'4'346'0,"42"8"-262"16,37 0-16-16,58-2 50 15,31 1 13-15,40-4 20 16,16-3 11-16,17-3-57 15,7-1-30-15,-3-4-44 16,-17 2-12-16,-43-6-42 0,-29-1-38 16,-50 5-192-16</inkml:trace>
  <inkml:trace contextRef="#ctx0" brushRef="#br0" timeOffset="92693.9049">17957 14097 659 0,'7'0'327'0,"11"0"-76"16,5 1-27-16,16-1-20 16,12 2-31-16,12-2-73 15,4 0-28-15,-12 3-63 16,-16 0-64-16</inkml:trace>
  <inkml:trace contextRef="#ctx0" brushRef="#br0" timeOffset="93273.9699">18850 13901 712 0,'-13'-3'347'0,"-19"-2"-118"16,-3 5-78-16,10 15-67 31,12-8-40-31,0 1-47 0,-32 33-11 0,14 12-6 16,28-17 0-1,2-17 5-15,0-1 15 0,32 35 33 0,13-6 25 16,17-16 50-16,-13-26 8 15,-9-10 11-15,-10-7-2 16,-17-9-27-16,-9 1-11 16,-24-1-39-16,-10 2-21 15,-18 7-23-15,-3 4-4 16,15 5-75-16,9 3-80 0</inkml:trace>
  <inkml:trace contextRef="#ctx0" brushRef="#br0" timeOffset="93446.5171">19153 14102 1017 0,'-1'-4'482'15,"-5"-4"-189"-15,-2 5-194 16,-1 1-45-16,3 2-534 15</inkml:trace>
  <inkml:trace contextRef="#ctx0" brushRef="#br0" timeOffset="93728.5802">19386 14125 636 0,'11'-15'350'0,"7"-20"-65"0,-5-4-26 15,-3-15-72-15,-8 2-35 16,0 9-27-16,-3 9-13 0,-2 23-29 16,-4 13-17-16,0 18-48 15,6 12-17-15,1 12 1 16,4 5 0-16,7 0 2 15,1-1-2-15,7-11 10 16,-3-5-73-16,2-8-262 16</inkml:trace>
  <inkml:trace contextRef="#ctx0" brushRef="#br0" timeOffset="94038.7153">19793 13942 1333 0,'-14'-12'117'0,"-1"3"-39"15,-18-7 76-15,-3 4-45 16,-5 12-66-16,6 9-23 16,4 14-34-16,3 6-3 15,13 9 5-15,3 0 4 16,15 0 15-16,11-2 16 15,16-8 41-15,10-7 12 16,13-12 20-16,2-6-4 16,-3-7-20-16,-2-9-5 0,-18-7-3 15,-9-5-8-15,-21-7-12 16,-9-2-27-16,-17-5-118 16,-6-1-93-16</inkml:trace>
  <inkml:trace contextRef="#ctx0" brushRef="#br0" timeOffset="94426.9521">20139 13681 778 0,'-5'-7'430'0,"-6"-11"-82"0,-1 4-141 16,-4 4-114-16,0 3-41 16,-2 9-44-16,2 4-11 15,1 6-18-15,0 6-2 16,6 7 1-16,1 5 1 15,7 8 5-15,8 2 4 16,9-5 11-16,7-3 7 16,7-13 13-16,-1-8 4 15,-4-8 9-15,-8-6 10 0,-14-9 25 16,-9-3 1-16,-19-5-12 16,-5 2-12-16,-6 3-31 15,4 5-27-15</inkml:trace>
  <inkml:trace contextRef="#ctx0" brushRef="#br0" timeOffset="95706.7779">19638 13649 981 0,'3'0'438'0,"7"1"-177"0,12 2-67 16,21 3-73-16,11 0-21 15,9 7-67-15</inkml:trace>
  <inkml:trace contextRef="#ctx0" brushRef="#br0" timeOffset="96942.5901">18941 14841 919 0,'-1'-6'431'0,"-7"-5"-197"16,-4-3-69-16,-12 0-100 16,-6-1-30-16,-14-1-25 15,-1 2-4-15,2 4-10 16,2 3-25-16,13 11-66 15,4 7-19-15,9 5-15 16,7 5 20-16,7 2 63 16,1 2 19-16,2 5 23 15,0-1 8-15,2-3 31 16,-1 1 8-16,0-9 6 0,-1-2-5 16,0-8-13-16,4-5 2 15,2-7 2-15,5-5 2 16,6-4-13-16,2 2 0 15,9 7-3-15,2 7-3 16,6 14-4-16,5 7-8 16,-6 7-2-16,-7 2 3 15,-21 1 12-15,-12-5 7 16,-31-4 11-16,-7 2 1 16,-16-13 2-16,0-7 1 0,7-14-11 15,9-11-6-15,15-5-52 16,11 1-70-16</inkml:trace>
  <inkml:trace contextRef="#ctx0" brushRef="#br0" timeOffset="101075.4691">16303 3095 1008 0,'-5'-2'436'15,"-3"-2"-250"-15,3 23-127 16,1 13-45-16,5 30-32 16,3 15 14-16,3 13 4 15,-2 3 9-15,0-9-31 0,-1-10-54 16,0-16-206-1,3-12-136-15</inkml:trace>
  <inkml:trace contextRef="#ctx0" brushRef="#br0" timeOffset="101259.9077">16515 3538 669 0,'-1'-3'368'16,"-12"-3"-84"-16,-5 8-53 15,-17 12-97-15,-3 3-30 0,5 5-51 16,3 0-21-16,19-2-43 15,9-2-8-15,17-3 0 16,9-3 3-16,14-5 14 16,7-2 5-16,5-3-123 15,0-1-236-15</inkml:trace>
  <inkml:trace contextRef="#ctx0" brushRef="#br0" timeOffset="101544.6945">16708 3660 762 0,'0'7'343'16,"0"2"-133"-16,11 3-152 15,5 0-13-15,10-8-10 16,3-4 1-16,-1-7-7 16,-1-2-2-16,-8-4 4 0,-6 1 3 15,-12-1 7-15,-4-2 1 16,-17 5 9-16,-7 3-2 15,-11 7-9-15,0 5-7 16,2 13-33-16,12 5-10 16,14 10-11-16,10 2 0 15,16-2 10-15,4-3 5 16,14-8 11-16,1-6 6 0,14-10 3 16,5-6 13-16,6-15-170 15</inkml:trace>
  <inkml:trace contextRef="#ctx0" brushRef="#br0" timeOffset="101751.9292">17182 3393 1124 0,'16'1'446'0,"26"1"-298"16,10 1-74-16,17-2-27 16,1 2-17-16,-13-3-74 15,-10 0-67-15</inkml:trace>
  <inkml:trace contextRef="#ctx0" brushRef="#br0" timeOffset="101899.8121">17233 3584 1091 0,'18'0'475'15,"30"-1"-262"-15,13-1-52 16,10-2-75-16,-1 2-103 0</inkml:trace>
  <inkml:trace contextRef="#ctx0" brushRef="#br0" timeOffset="102377.8589">18265 3342 919 0,'4'-13'473'0,"1"-10"-147"15,-7 0-129-15,-5-1-50 16,-14-2-62-16,-4 3-26 16,-12 6-52-16,-3 6-16 15,8 13-21-15,0 5-4 16,17 10 0-16,9 3 4 15,8 4 2-15,7 2 3 16,11-2 8-16,7 1 5 16,3-8 8-16,5-2 2 15,-4-6 3-15,-2-6 2 0,-3 0 14 16,0 1 2-16,-4 6-3 16,-2 8-3-16,-8 6-12 15,-6 6-1-15,-12 2 4 16,-11-1 2-16,-11-2-1 15,-8-4-2-15,-8-6-7 16,2-7-7-16,3-10-5 16,6-6-19-16,14-7-85 15,7-5-83-15</inkml:trace>
  <inkml:trace contextRef="#ctx0" brushRef="#br0" timeOffset="102530.4257">18602 3504 1269 0,'0'0'714'0,"0"0"-123"15,-1 0-359-15,1-2-88 16,0 1-131-16,0 0-8 16</inkml:trace>
  <inkml:trace contextRef="#ctx0" brushRef="#br0" timeOffset="103067.1514">18937 3656 443 0,'12'-6'331'15,"10"-14"27"-15,3-3-71 16,-3-10-97-16,-2-6-50 15,-1-9-51-15,-6-3 1 16,-7-7-18-16,-2 5-4 0,-1 13-2 16,-2 10-11-16,-6 26-60 15,-2 11-20-15,-2 30-25 16,3 14-7-16,10 18 37 16,7-1 14-16,11-7 6 15,4-7 5-15,7-17-5 16,3-2-66-16</inkml:trace>
  <inkml:trace contextRef="#ctx0" brushRef="#br0" timeOffset="103350.7624">19686 3301 929 0,'-17'-13'500'16,"-14"-11"-103"-16,-1 10-232 15,0 6-55-15,-1 10-81 0,6 11-29 16,1 19-31-16,5 10-6 16,10 11 6-16,4 1 7 15,14-7 13-15,6-7 6 16,6-11 13-16,14-8 12 16,7-15 29-16,3-8 19 15,6-10 34-15,-5-8 2 16,-14-8-4-16,-7-5-13 15,-29-12-41-15,-13-2-42 0,-29 6-151 16,-5 6-122-16</inkml:trace>
  <inkml:trace contextRef="#ctx0" brushRef="#br0" timeOffset="103820.587">20004 3047 557 0,'2'-7'340'0,"0"-8"-22"0,-3-1-83 16,0-2-96-16,-6-1-31 16,-6-3-52-16,3 8-25 15,-13 6-31-15,5 7-10 16,0 13-15-16,-2-1 0 16,10 11 1-16,1-1 0 15,13 2 9-15,7-1 3 0,2-8 6 16,-2-3 5-16,4-7 17 15,-3-4 15-15,3 0 14 16,0 0 2-16,0-3-13 16,-1 4-13-16,5 4-11 15,2 2-3-15,-7 7-4 16,0 0 2-16,-17 3 6 16,-6 1 3-16,-8 2 8 15,-5-3 2-15,-5-3 8 16,7-3-33-16,1-7-97 15</inkml:trace>
  <inkml:trace contextRef="#ctx0" brushRef="#br0" timeOffset="104504.9448">20585 3047 771 0,'1'12'279'0,"1"15"-208"16,3 12-56-16,1 13 23 15,1 4 6-15,3 1 5 16,0-4-1-16,5-12 32 16,-3-15 11-16,-2-19 67 0,1-8 13 15,-9-24-28-15,1-8-18 16,-3-16-74-16,-3-9-15 15,-5-8-17-15,-4-2-5 16,1 12-12-16,0 11-8 16,8 24-42-16,3 21-12 15,7 20-8-15,3 7 1 16,8 20 35-16,3 0 9 0,12 6 10 16,5 1 4-16,10-11 4 15,2-6 21-15,-9-26 44 16,1-9 23-16,-16-24 34 15,0-9-9-15,-6-12-24 16,-6-9-20-16,-8-3-66 16,-12-4-58-16,-9 10-157 15,-2 12-184-15</inkml:trace>
  <inkml:trace contextRef="#ctx0" brushRef="#br0" timeOffset="104907.7767">21076 3298 661 0,'-4'5'309'0,"1"8"-106"15,-5 2-66-15,3 2-28 0,3 1-21 16,2-5-38-16,0-5-7 16,1-4-19-16,5-6 6 15,3-11 5-15,6-6 0 16,5-6-8-16,-3-4-9 15,0 8-10-15,1 6 1 16,-2 6-10-16,-1 9 0 16,-4 12 0-16,-3 1-1 15,-3 14 5-15,-2-4 1 0,0-1 5 16,1-1 1-16,1-9 6 16,1-7 9-16,2-7 12 15,2-10 3-15,3-9-2 16,4-2-5-16,4-4-8 15,-2 1-5-15,2 11-10 16,2 6-4-16,-5 9-6 16,-3 6 0-16,-5 9 6 15,-5 6-1-15,4 8 2 16,-1 0 0-16,-2 2-46 16,4 2-96-16</inkml:trace>
  <inkml:trace contextRef="#ctx0" brushRef="#br0" timeOffset="105073.4761">20419 3627 975 0,'15'3'382'16,"41"1"-274"-16,25-2 0 15,50-2-26-15,25-3-18 16,24 0-19-16,-1 3-17 15</inkml:trace>
  <inkml:trace contextRef="#ctx0" brushRef="#br0" timeOffset="105361.3437">21145 3851 898 0,'-16'-7'409'0,"-26"-3"-190"15,-6 5-56-15,-5 10-77 16,5 9-31-16,5 12-46 16,7 8-16-16,20 9-24 15,10-2 0-15,30-3 41 16,17-6 29-16,18-11 35 15,8-7 6-15,9-11-16 16,-3-6-12-16,-10-14 3 16,-10-5-19-16,-21-14-152 0</inkml:trace>
  <inkml:trace contextRef="#ctx0" brushRef="#br0" timeOffset="105686.7171">21365 2884 833 0,'14'-2'415'0,"14"-2"-126"16,5 4-77-16,1 6-80 15,-6 4-37-15,-9 6-50 16,-14 3-21-16,-18 7-13 16,-11 0 0-16,-7 2 3 15,5-5-4-15,16-6-10 16,10-4-1-16,22-6-4 16,11-5 1-16,18-2 5 15,5 1 3-15,4 5-12 16,-7 3-70-16</inkml:trace>
  <inkml:trace contextRef="#ctx0" brushRef="#br0" timeOffset="106064.9779">21232 3872 676 0,'11'-10'377'0,"14"-8"-73"16,3 4-79-16,0 9-102 15,-4 6-58-15,-12 14-61 16,-8 4-6-16,-7 6 5 16,-2 4 12-16,7-4 23 15,9-3 29-15,19-10 37 16,1-8 7-16,10-6-4 16,-5-6-24-16,-7 0-34 15,-7 1 3-15,-15 4-91 16,-3 0-139-16</inkml:trace>
  <inkml:trace contextRef="#ctx0" brushRef="#br0" timeOffset="108937.5586">22417 2886 1084 0,'-4'-25'406'0,"-5"-32"-319"15,2 0-30-15,-2-5-42 16,-5 0 0-16,-14 2-1 15,-10-8-2-15,-25-1-6 16,-13-1-6-16,-15 5-22 16,-12 8-14-16,-22 23-19 15,-9 12 10-15,-2 24 59 16,4 14 33-16,30 12 38 0,19 3-6 16,29 0-46-16,19-3-22 15,30-5-19-15,9-7 1 16,7-13 24-16,0-5 24 15,-15-21 24-15,-8-14 4 16,-20-20-13-16,-15-13-22 0,-21-14-47 16,-14-8-16-16,-36-5-19 15,-9 3-3-15,-28 20 16 16,-14 20 14-16,5 42 34 16,-3 18 13-16,9 39 15 15,18 11-5-15,30 18-23 16,22-1-10-16,40-13-3 15,12-11 2-15,15-26 15 16,-1-5 11-16,-12-21 11 16,-20-19-9-1,27 11-28-15,1 1-24 0,-128-68-30 16,-25-16 6-16,-37-17 18 16,37 28 12-16,-13 25 10 15,-2 10-5-15,-14 35-12 16,10 17 6-16,3 32 15 15,3 17 7-15,35 16 16 16,9 5-2-16,38-2-5 16,20-4-1-16,22-18 2 15,12-13 2-15,13-19 3 0,0-9-2 16,-18-10-20-16,-14-8-17 16,-34-12-18-16,-12-8-1 15,-26-5 13-15,-11 5 6 16,-1 29 24-16,-9 22 18 15,2 49 14-15,13 24 5 16,12 44-12-16,16 14-17 0,41 11-13 16,20 1-3-16,58-33 1 15,25-14-2-15,46-30-5 16,7-19-3-16,2-25-3 16,-10-14 1-16,-24-20 10 15,-15-7 9-15,-32-8 5 16,-17 0-3-16,-31 8-4 15,-13 11 5-15,-21 48 9 16,-3 24 4-16,6 45 0 16,16 23-10-16,32 14-11 15,18 1 0-15,37 4 3 16,13-11-1-16,36-19-4 16,20-7-2-16,27-21-11 15,11-8-5-15,28-27-10 16,6-16-4-16,27-41-4 15,5-20 2-15,-3-37 9 16,9-18 7-16,-24-11 12 0,-14 3 4 16,-28 32-3-16,-24 22 1 15,-24 53-1-15,-10 26 2 16,-12 37 8-16,-6 21 1 16,14 7 3-16,13-5-3 15,32-23-4-15,22-19-5 0,33-43-8 16,11-18-5-16,26-36 2 15,10-17 2-15,3-27 7 16,3-14 6-16,-23-29 3 16,-9-9 4-16,-18-10 3 15,-17 4-1-15,-12 15-5 16,-2 19-4-16,-15 40-3 16,-8 24 0-16,-12 50 4 15,-11 20 3-15,0 25 2 16,-1 5 0-16,0 0-3 15,9-5 1-15,11-22-3 16,13-16 0-16,14-33 1 16,2-18 2-16,3-27 1 15,-9-16 0-15,1-24 2 16,-2-13 0-16,-9-18 2 16,-5-13 2-16,-14-5 1 15,-5 4-2-15,-18 33-3 16,-3 29-2-16,-17 53 0 15,-6 21 2-15,-7 30 2 0,-3 8-1 16,17-5-4-16,16-11-1 16,33-44-1-16,18-26 0 15,12-52 1-15,-2-21 5 16,-28-50 18-16,-25-18 19 16,-56-27 98-16,-35-24 30 15,-70 9-2-15,-28 2-26 0,-47 28-227 16</inkml:trace>
  <inkml:trace contextRef="#ctx0" brushRef="#br0" timeOffset="112762.6069">3014 16160 499 0,'3'-14'268'0,"3"-16"-44"15,8-1-49-15,4-5-33 16,4 7-21-16,5 7-20 16,-3 6-14-16,-7 16-21 15,-3 8-7-15,-3 22-16 16,-5 6-5-16,7 7-9 15,7-4-4-15,7-17-1 16,11-12 2-16,5-11 10 16,-5-14 3-16,-10-3 4 0,-14 0 0 15,-20-2-54 1,-7 3-81-16</inkml:trace>
  <inkml:trace contextRef="#ctx0" brushRef="#br0" timeOffset="112980.8397">3092 16302 842 0,'30'0'469'15,"22"-2"-140"-15,23-3-95 16,12-2-45-16,-9 6-92 15,-15 1-24-15,-29 5-43 16,-19 5 12-16,-12-4-476 16</inkml:trace>
  <inkml:trace contextRef="#ctx0" brushRef="#br0" timeOffset="118949.0502">4050 16106 534 0,'-8'-2'364'0,"-9"-2"32"16,8 2-41-16,9 2-103 15,6 1-34-15,21 3-72 16,14-1-24-16,28 3-26 16,14-3-20-16,10 1-30 15,-8 0-9-15,-19 4-141 16,-13 6-1-16</inkml:trace>
  <inkml:trace contextRef="#ctx0" brushRef="#br0" timeOffset="119405.6067">5015 15917 981 0,'-10'-6'468'0,"-7"0"-195"16,1 6-77-16,-1 12-116 15,0 7-45-15,0 13-47 16,-4 5-6-16,11 4 1 16,6 5 1-16,11 3 6 15,13-1 2-15,5-5 3 16,7-5 3-16,1-18 2 15,-1-7 5-15,0-14 19 16,-8-8 37-16,-9-8 47 16,-11-6 20-16,-17-6 6 15,-8 0-31-15,-10 6-49 16,0 4-24-16,0 12-45 16,1 3-76-16</inkml:trace>
  <inkml:trace contextRef="#ctx0" brushRef="#br0" timeOffset="119602.7827">5403 16274 938 0,'-4'-1'609'15,"-10"-4"62"-15,7 2-316 16,3-2-154-16,4 0-64 15,6 0-88-15,1-1-19 0,2-2-61 16,-2 1 14-16</inkml:trace>
  <inkml:trace contextRef="#ctx0" brushRef="#br0" timeOffset="120229.8866">5625 15936 965 0,'14'-6'428'0,"18"-5"-213"15,10 4-53-15,10 8-55 16,-3 7-24-16,-10 8-24 16,-11 4-13-16,-24 8-16 15,-10-2-2-15,-14-3-2 16,-3-1-2-16,-2-6 3 15,2-7 1-15,8-9-7 16,6-4-7-16,13-11-16 16,10-4-9-16,15 7 1 15,7 8 5-15,-3 4 15 16,-2 16 7-16,-11 6 29 16,-10 5 7-16,-15 13 3 15,-8-2 1-15,-13 4-23 0,-4-7-6 16,-1-14 0-16,2-8-12 15,4-18-30-15,3-7-22 16,6-7-91-16,3-4-61 16</inkml:trace>
  <inkml:trace contextRef="#ctx0" brushRef="#br0" timeOffset="120489.9033">6349 16081 1146 0,'-7'-12'653'16,"12"8"-138"-16,2 2-209 15,-3 0-69-15,15 11-117 16,-13-11-35-16,-2-3-57 16,1-1-34-16</inkml:trace>
  <inkml:trace contextRef="#ctx0" brushRef="#br0" timeOffset="121037.9127">6740 16205 534 0,'2'2'365'0,"8"-2"65"16,3-6-147-16,16-12-56 15,3-4-36-15,4-6-68 0,-2-3-26 16,-14-1-43-16,-2-6-12 16,-8 0-7-16,-5 1 6 15,-3 9 7-15,-2 10 4 16,-2 18-6-16,-4 7-11 15,-3 21-20-15,3 9-9 16,-1 8-6-16,4 11 2 16,3 1 3-16,0 1 2 0,8-2 3 15,-1-8 0-15,8-16 4 16,1-7-18-16,7-17-106 16,7-4-90-16</inkml:trace>
  <inkml:trace contextRef="#ctx0" brushRef="#br0" timeOffset="121352.7624">7472 16032 929 0,'-8'-9'516'0,"-16"-13"-75"16,-2 1-102-16,-7 6-119 15,-6 3-56-15,-6 12-95 16,-1 10-38-16,4 9-37 15,6 9-11-15,16 11-8 16,6 3 3-16,15 9 6 16,12-1 3-16,13-5 6 15,11 0 0-15,12-16 3 0,-1-8 2 16,5-21 2-16,-3-11 5 16,-5-19 9-16,-4-8 5 15,-17-6 12-15,-11-3 5 16,-25 3 5-16,-11 2-2 15,-10 8-17-15,-2 8-12 16,-2 8-33-16,5 13-54 16</inkml:trace>
  <inkml:trace contextRef="#ctx0" brushRef="#br0" timeOffset="122108.6242">7419 15611 733 0,'4'-3'381'0,"5"-8"-94"16,1-2-44-16,11 2-82 16,-2-3-38-16,13 1-62 15,6 8-26-15,-1 5-21 16,-2 3-2-16,-14 8-3 15,-11 0-1-15,-15 6-1 0,-9 5-2 16,-9-2 3-16,2-3 1 16,7-7 2-16,4-7-3 15,13-3-8-15,6-3-3 16,12 0-6-16,9 4 5 16,4 5 10-16,-1 4 7 15,-8 9 18-15,-8 0 8 0,-21 7 12 16,-12-1 2-16,-17-5-4 15,-9-3-5-15,-1-10-25 16,3-2-34-16,13-9-118 16</inkml:trace>
  <inkml:trace contextRef="#ctx0" brushRef="#br0" timeOffset="122779.6654">8331 15807 930 0,'3'-3'429'15,"5"-1"-184"-15,9 20-145 16,2 15-31-16,12 29 1 15,4 7 11-15,-4 5 7 16,-1 0-11-16,-8-8-29 16,-6-6-12-16,0-10-11 15,-1-11-1-15,1-21 3 16,2-10 13-16,0-18 50 16,3-12 6-16,4-19 2 15,5-11-10-15,7-16-46 0,3-6-5 16,2-6-6-16,-9 7-3 15,-13 19 27-15,-5 14 14 16,-15 26 10-16,-5 5-2 16,3 10-35-16,-6 0-17 15,2 1-19-15,6 1-5 16,0 5 15-16,0-6-47 16,0 0-26-16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12/12/2022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4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6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6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5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7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1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3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2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1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2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3.emf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10.emf"/><Relationship Id="rId4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0.emf"/><Relationship Id="rId11" Type="http://schemas.openxmlformats.org/officeDocument/2006/relationships/image" Target="../media/image25.gif"/><Relationship Id="rId5" Type="http://schemas.openxmlformats.org/officeDocument/2006/relationships/customXml" Target="../ink/ink13.xml"/><Relationship Id="rId10" Type="http://schemas.openxmlformats.org/officeDocument/2006/relationships/image" Target="../media/image37.emf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emf"/><Relationship Id="rId11" Type="http://schemas.openxmlformats.org/officeDocument/2006/relationships/image" Target="../media/image14.emf"/><Relationship Id="rId5" Type="http://schemas.openxmlformats.org/officeDocument/2006/relationships/customXml" Target="../ink/ink15.xml"/><Relationship Id="rId10" Type="http://schemas.openxmlformats.org/officeDocument/2006/relationships/customXml" Target="../ink/ink16.xml"/><Relationship Id="rId4" Type="http://schemas.openxmlformats.org/officeDocument/2006/relationships/image" Target="../media/image29.png"/><Relationship Id="rId9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00.emf"/><Relationship Id="rId10" Type="http://schemas.openxmlformats.org/officeDocument/2006/relationships/image" Target="../media/image15.emf"/><Relationship Id="rId4" Type="http://schemas.openxmlformats.org/officeDocument/2006/relationships/customXml" Target="../ink/ink17.xml"/><Relationship Id="rId9" Type="http://schemas.openxmlformats.org/officeDocument/2006/relationships/customXml" Target="../ink/ink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NULL"/><Relationship Id="rId4" Type="http://schemas.openxmlformats.org/officeDocument/2006/relationships/customXml" Target="../ink/ink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 μόνο από το ηλεκτρικό πεδίο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η διαφορά δυναμικού αποτελεί ένα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χαρακτηριστικό του πεδίου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με τη δυναμική ενέργεια που έχουμε δει ως τώρα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βαρυτική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ελαστική), μόνο </a:t>
                </a:r>
                <a:r>
                  <a:rPr lang="el-GR" b="1" i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διαφορές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δυναμικού έχουν νόημα</a:t>
                </a:r>
              </a:p>
              <a:p>
                <a:pPr lvl="1"/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ορίζουμε εμείς ένα σημείο/μια περιοχή/μια διάταξη του συστήματος ως μηδενικού δυναμικού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6019799" y="762000"/>
                <a:ext cx="2590799" cy="990600"/>
              </a:xfrm>
              <a:prstGeom prst="cloudCallout">
                <a:avLst>
                  <a:gd name="adj1" fmla="val -44961"/>
                  <a:gd name="adj2" fmla="val 853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𝑉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762000"/>
                <a:ext cx="2590799" cy="990600"/>
              </a:xfrm>
              <a:prstGeom prst="cloudCallout">
                <a:avLst>
                  <a:gd name="adj1" fmla="val -44961"/>
                  <a:gd name="adj2" fmla="val 85362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Ηλεκτρικό Δυναμικό </a:t>
            </a:r>
          </a:p>
          <a:p>
            <a:pPr lvl="1"/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διαφορά δυναμικού μεταξύ (Α) και (Β) υπάρχει αποκλειστικά λόγω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μιας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φορτίου, δηλ. ενός ηλεκτρικού πεδίου,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εξαρτάται από την κατανομή αυτής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να υπάρχει διαφορά δυναμικής ενέργειας, πρέπει να υπάρχει ένα σύστημα με τουλάχιστον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δυο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μέλη (δυο φορτία ή ένα φορτίο και ένα πεδίο)!</a:t>
            </a:r>
          </a:p>
          <a:p>
            <a:pPr lvl="3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δυναμική ενέργεια ανήκει στο σύστημα και αλλάζει μόνον αν ένα φορτίο μετακινηθεί σε σχέση με τη διάταξη αναφοράς του συστήματος!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Σκεφτείτε το όμοια με το ηλεκτρ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πεδίο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την ηλεκτρ. δύναμη…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πεδίο υπάρχει λόγω μιας πηγής φορτίου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 δύναμη εγείρεται σε </a:t>
            </a:r>
            <a:r>
              <a:rPr lang="el-GR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άλλο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φορτίο στο χώρο του πεδίου</a:t>
            </a:r>
          </a:p>
          <a:p>
            <a:pPr lvl="3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Απαιτούνται δηλαδή τουλάχιστον δυο φορτία για τη δύναμη!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𝛢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άποιος μετακινεί ένα φορτίο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τη θέση Α στη θέση Β ενός ηλεκτρικού πεδίο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μεταβάλλει την κινητική του ενέργεια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Παράγεται έργο στο σύστημα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η ηλεκτρική δυναμική ενέργεια του συστήματος!</a:t>
                </a:r>
              </a:p>
              <a:p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</m:oMath>
                  </m:oMathPara>
                </a14:m>
                <a:endPara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κι αφού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έχουμε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𝛢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533301" y="1322174"/>
                <a:ext cx="333345" cy="583712"/>
                <a:chOff x="7533301" y="1322174"/>
                <a:chExt cx="333345" cy="5837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533301" y="1322174"/>
                  <a:ext cx="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599" y="1322174"/>
              <a:ext cx="0" cy="8087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απλοποιήσουμε τα πράγματα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ένα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ομογενές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υπολογίσουμε τη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ανάμεσα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στα σημεία (Α),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στις δυναμικές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𝐸𝑑</m:t>
                    </m:r>
                  </m:oMath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  <a:blipFill rotWithShape="0">
                <a:blip r:embed="rId5"/>
                <a:stretch>
                  <a:fillRect t="-20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Callout 1 (Accent Bar) 12"/>
          <p:cNvSpPr/>
          <p:nvPr/>
        </p:nvSpPr>
        <p:spPr>
          <a:xfrm>
            <a:off x="6219826" y="5181600"/>
            <a:ext cx="2438399" cy="1066800"/>
          </a:xfrm>
          <a:prstGeom prst="accentCallout1">
            <a:avLst>
              <a:gd name="adj1" fmla="val 88393"/>
              <a:gd name="adj2" fmla="val -10119"/>
              <a:gd name="adj3" fmla="val 89286"/>
              <a:gd name="adj4" fmla="val -10993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/>
              <a:t>Όσο «προχωράμε» προς την κατεύθυνση των δυναμικών γραμμών, το δυναμικό μειώνεται!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6399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a-ET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συστήματος φθίνει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θετικό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κατευθύνεται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προς την κατεύθυνση των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δυναμικών γραμμών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(Α)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«κάτω» λόγω ηλεκτρικής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κάτω, 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{φορτίο, πεδίο} μειώνεται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3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  <a:blipFill rotWithShape="0">
                <a:blip r:embed="rId3"/>
                <a:stretch>
                  <a:fillRect t="-1529" r="-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θεωρήσουμε, στην ίδια διάταξη, τώρα ένα </a:t>
                </a:r>
                <a:r>
                  <a:rPr lang="aa-ET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</a:t>
                </a:r>
                <a:r>
                  <a:rPr lang="aa-ET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στο (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aa-ET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(δε γίνεται να κινηθεί Α → Β)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 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a-ET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!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φθίνει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ξανά όταν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αρνητικό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φορτίο κατευθύνεται προς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αντίθετη κατεύθυνση από την κατεύθυνση των δυναμικών γραμμών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πάνω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η δυναμική ενέργεια του συστήματος φορτίο-πεδίο μειώνεται εξίσου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Αρχή Διατήρησης Μηχανικής Ενέργειας σε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 rotWithShape="0">
                <a:blip r:embed="rId2"/>
                <a:stretch>
                  <a:fillRect t="-1506" r="-527" b="-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0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38563" r="26557" b="-828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36803" y="24236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41247" y="10845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-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8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γενικεύσουμε τώρα για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μη παράλληλη στις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 είναι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στις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2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:endParaRPr lang="en-US" sz="8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πεδίο-φορτίο</a:t>
                </a:r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blipFill rotWithShape="0">
                <a:blip r:embed="rId4"/>
                <a:stretch>
                  <a:fillRect b="-10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257801" y="710291"/>
            <a:ext cx="3429000" cy="3815825"/>
            <a:chOff x="5257801" y="710291"/>
            <a:chExt cx="3429000" cy="3815825"/>
          </a:xfrm>
        </p:grpSpPr>
        <p:grpSp>
          <p:nvGrpSpPr>
            <p:cNvPr id="6" name="Group 5"/>
            <p:cNvGrpSpPr/>
            <p:nvPr/>
          </p:nvGrpSpPr>
          <p:grpSpPr>
            <a:xfrm>
              <a:off x="5257801" y="710291"/>
              <a:ext cx="3429000" cy="3815825"/>
              <a:chOff x="5257801" y="710291"/>
              <a:chExt cx="3429000" cy="3815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710291"/>
                <a:ext cx="3429000" cy="381582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" name="Ink 3"/>
                  <p14:cNvContentPartPr/>
                  <p14:nvPr/>
                </p14:nvContentPartPr>
                <p14:xfrm>
                  <a:off x="6016320" y="2937600"/>
                  <a:ext cx="439920" cy="49428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994720" y="2920320"/>
                    <a:ext cx="479160" cy="533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>
              <a:off x="6016320" y="3431880"/>
              <a:ext cx="893887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29000" cy="381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-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36576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𝑞𝐸𝑑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Όμως είδαμε πριν ότι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900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n-US" sz="1700" u="sng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u="sng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b="1" i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16320" y="2937600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1920" y="2926080"/>
                <a:ext cx="46584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0" y="3810000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Το πρωτόνιο υπόκειται σε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 rotWithShape="0">
                <a:blip r:embed="rId3"/>
                <a:stretch>
                  <a:fillRect t="-1050" r="-13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361920" y="4468320"/>
              <a:ext cx="304920" cy="39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0040" y="4458960"/>
                <a:ext cx="3265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67000" y="3854160"/>
              <a:ext cx="5072040" cy="238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00" y="3846240"/>
                <a:ext cx="5090040" cy="24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6960" y="2718360"/>
              <a:ext cx="8007480" cy="387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040" y="2707920"/>
                <a:ext cx="8024040" cy="38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6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παρουσί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26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Θα μελετήσουμε διαφορές δυναμικού σε δυο περιπτώσεις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Δυναμικό από κατανομή φορτίου</a:t>
            </a:r>
          </a:p>
          <a:p>
            <a:pPr lvl="3"/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28145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απέχουν απόσταση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4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Βλέπετε ότι είναι ανεξάρτητο της διαδρομής από το (Α) στο (Β)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1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281450" cy="5181600"/>
              </a:xfrm>
              <a:blipFill rotWithShape="0">
                <a:blip r:embed="rId2"/>
                <a:stretch>
                  <a:fillRect t="-1647" r="-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7386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ένα σημείο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μακριά από την πηγή φορτίου,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λόγω σημειακού 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φορτίο: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τελικά για οποιοδήποτε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q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θα έχουμε </a:t>
                </a: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20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738650" cy="5029200"/>
              </a:xfrm>
              <a:blipFill rotWithShape="0">
                <a:blip r:embed="rId3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13400" y="1555920"/>
              <a:ext cx="844920" cy="90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4040" y="1546560"/>
                <a:ext cx="863640" cy="927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8"/>
          <p:cNvSpPr/>
          <p:nvPr/>
        </p:nvSpPr>
        <p:spPr>
          <a:xfrm>
            <a:off x="4445875" y="44958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Αριθμός!!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από σημειακά φορτία</a:t>
                </a:r>
              </a:p>
              <a:p>
                <a:pPr lvl="1"/>
                <a:endParaRPr lang="en-US" sz="9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τώρα την περίπτωση όπου κάποια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εξωτερική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μετακινεί ένα φορτίο στο πεδίο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ένα σημείο (Α) σε ένα (Β)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αλλάζει την κινητική του ενέργεια (σταθερή ταχύτητα)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όμως η ηλεκτρική δυναμική ενέργεια!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Αλλαγή της διάταξης/σύνθεσης/διαμόρφωσης του συστήματος</a:t>
                </a: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απομονωμένο σύστημα {πεδίο-φορτίο}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Αρχή Διατήρησης Ενέργειας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9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𝛥𝛫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319273" y="5203819"/>
            <a:ext cx="304800" cy="121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866" r="-1274" b="-2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3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εξωτερικής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δύναμης έργου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συστήματος των φορτίων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𝜇𝛼𝜅𝜌𝜄𝛼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	</a:t>
                </a:r>
                <a:r>
                  <a:rPr lang="en-US" sz="2400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82340" y="5694680"/>
            <a:ext cx="1813560" cy="706120"/>
          </a:xfrm>
          <a:prstGeom prst="roundRect">
            <a:avLst>
              <a:gd name="adj" fmla="val 9473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2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εξωτερικής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 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θετικό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αρνητικό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 αντίθετη στην μετατόπιση (έλξη) των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πολλά φορτία,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=1,2,3…&lt;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 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παραπάνω σχέση σημαίνει ότι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θροίζουμε όλες τις τιμές δυναμικής ενέργειας που οφείλονται σε ένα ζεύγος φορτίων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1600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3591" y="2278711"/>
            <a:ext cx="1602746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226978"/>
            <a:ext cx="4800600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Λύση:</a:t>
                </a:r>
              </a:p>
              <a:p>
                <a:pPr lvl="1"/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4000" y="551880"/>
              <a:ext cx="7803360" cy="534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40" y="542880"/>
                <a:ext cx="7819200" cy="53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2800" y="2855160"/>
              <a:ext cx="3674160" cy="252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80" y="2845440"/>
                <a:ext cx="3690360" cy="25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42600" y="5910840"/>
              <a:ext cx="7732080" cy="57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880" y="5901480"/>
                <a:ext cx="7754040" cy="5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3040" y="2869920"/>
              <a:ext cx="7862040" cy="366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0" y="2862360"/>
                <a:ext cx="7880760" cy="36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9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δυναμικό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μικρής 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</a:t>
                </a:r>
              </a:p>
              <a:p>
                <a:pPr marL="365760" lvl="1" indent="0">
                  <a:buNone/>
                </a:pPr>
                <a:endParaRPr lang="en-US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sz="8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n-US" sz="5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το ηλεκτρ. πεδίο έχει μόνο μια συνιστώσα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ισχύει και για τις υπόλοιπες συνιστώσες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b="0" i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aa-ET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>
                <a:blip r:embed="rId2"/>
                <a:stretch>
                  <a:fillRect t="-927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34000" y="5867400"/>
            <a:ext cx="3094962" cy="490776"/>
            <a:chOff x="5257800" y="5780900"/>
            <a:chExt cx="3094962" cy="446159"/>
          </a:xfrm>
        </p:grpSpPr>
        <p:sp>
          <p:nvSpPr>
            <p:cNvPr id="4" name="TextBox 3"/>
            <p:cNvSpPr txBox="1"/>
            <p:nvPr/>
          </p:nvSpPr>
          <p:spPr>
            <a:xfrm>
              <a:off x="6523962" y="5780900"/>
              <a:ext cx="1828800" cy="446159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Τι σας θυμίζει??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>
              <a:off x="5257800" y="6003980"/>
              <a:ext cx="126616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6184026" y="4668628"/>
                <a:ext cx="2362200" cy="990600"/>
              </a:xfrm>
              <a:prstGeom prst="cloudCallout">
                <a:avLst>
                  <a:gd name="adj1" fmla="val -89250"/>
                  <a:gd name="adj2" fmla="val 603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aa-E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𝑑𝑈</m:t>
                          </m:r>
                        </m:num>
                        <m:den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26" y="4668628"/>
                <a:ext cx="2362200" cy="990600"/>
              </a:xfrm>
              <a:prstGeom prst="cloudCallout">
                <a:avLst>
                  <a:gd name="adj1" fmla="val -89250"/>
                  <a:gd name="adj2" fmla="val 6035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orizontal Scroll 7"/>
          <p:cNvSpPr/>
          <p:nvPr/>
        </p:nvSpPr>
        <p:spPr>
          <a:xfrm>
            <a:off x="5334000" y="457200"/>
            <a:ext cx="3212226" cy="85885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Ηλεκτρικό δυναμικό: </a:t>
            </a:r>
            <a:r>
              <a:rPr kumimoji="0" lang="aa-E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aa-E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χαρακτηριστικό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του πεδίου!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από Ηλεκτρικό Δυναμικό</a:t>
                </a:r>
                <a:endParaRPr lang="aa-ET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</m:acc>
                      <m:r>
                        <a:rPr lang="aa-ET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B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B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B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r>
                  <a:rPr lang="en-B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B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γράφουμε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BS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</m:acc>
                      <m:r>
                        <a:rPr lang="en-BS" b="1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B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B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𝛁</m:t>
                          </m:r>
                        </m:e>
                      </m:acc>
                      <m:r>
                        <a:rPr lang="en-B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𝑽</m:t>
                      </m:r>
                    </m:oMath>
                  </m:oMathPara>
                </a14:m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B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en-B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𝛁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να συμβολίζει την παράγωγο σε κάθε συνιστώσα και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να ονομάζεται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gradient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ανάδελτα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βαθμίδα,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ή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κλίση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είναι μια μέτρηση του ρυθμού μεταβολής του ηλεκτρικού δυναμικού συναρτήσει της θέσης στο χώρο!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orizontal Scroll 7"/>
          <p:cNvSpPr/>
          <p:nvPr/>
        </p:nvSpPr>
        <p:spPr>
          <a:xfrm>
            <a:off x="5334000" y="457200"/>
            <a:ext cx="3212226" cy="85885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Ηλεκτρικό δυναμικό: </a:t>
            </a:r>
            <a:r>
              <a:rPr kumimoji="0" lang="aa-E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aa-E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χαρακτηριστικό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του πεδίου!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Συνεχής κατανομή φορτίου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γενικεύσουμε τα αποτελέσματά μας σε μια συνεχή κατανομή φορτίου</a:t>
                </a:r>
              </a:p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η κατανομή φορτίου είναι γνωστή, θεωρούμε το δυναμικό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σε σημείο </a:t>
                </a:r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απόστασης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είναι </a:t>
                </a:r>
                <a:endParaRPr lang="en-US" sz="22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παίρνοντας </a:t>
                </a:r>
                <a:endParaRPr lang="en-US" b="1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𝒅𝑽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 μηδενικού δυναμικού θεωρείται ένα σημείο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απείρως μακριά από το φορτίο.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>
                <a:blip r:embed="rId2"/>
                <a:stretch>
                  <a:fillRect t="-81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Συνεχής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το ηλεκτρικό πεδίο είναι γνωστό από κάποια άλλη μέθοδο: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εκτιμούμε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αντικαθιστούμε στην </a:t>
                </a:r>
                <a:r>
                  <a:rPr lang="el-GR" sz="7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7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να βρούμε τη διαφορά δυναμικού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Τέλος,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επιλέγουμε βολικό σημείο μηδενικού δυναμικού.</a:t>
                </a:r>
              </a:p>
              <a:p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 θα τη χρησιμοποιήσουμε...</a:t>
                </a:r>
                <a:endParaRPr lang="en-US" sz="20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1: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μήκους </a:t>
                </a:r>
                <a:r>
                  <a:rPr lang="en-US" b="1" dirty="0">
                    <a:latin typeface="French Script MT" panose="03020402040607040605" pitchFamily="66" charset="0"/>
                    <a:cs typeface="Calibri" panose="020F0502020204030204" pitchFamily="34" charset="0"/>
                  </a:rPr>
                  <a:t>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Υπολογίστε το ηλεκτρικό πεδίο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ίδιο σημείο.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048000"/>
            <a:ext cx="3020583" cy="3381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645320" y="4451400"/>
              <a:ext cx="705240" cy="743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5960" y="4442040"/>
                <a:ext cx="723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Hint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από ηλεκτρικά πεδία 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/>
                </a:r>
                <a:b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blipFill rotWithShape="0">
                <a:blip r:embed="rId7"/>
                <a:stretch>
                  <a:fillRect l="-3077" t="-5109" r="-2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242760" y="4455000"/>
              <a:ext cx="17341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3040" y="4442760"/>
                <a:ext cx="1754280" cy="5752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– Λύση: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μήκους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29056" y="2483755"/>
            <a:ext cx="3020583" cy="3381375"/>
            <a:chOff x="5638800" y="2209800"/>
            <a:chExt cx="3020583" cy="3381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ln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8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91480" y="2764080"/>
              <a:ext cx="7827120" cy="372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280" y="2755440"/>
                <a:ext cx="7841880" cy="37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5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 1 – Λύση: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Υπολογίστε το ηλεκτρικό πεδίο στο ίδιο σημείο.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38800" y="2209800"/>
            <a:ext cx="3020583" cy="3381375"/>
            <a:chOff x="5638800" y="2209800"/>
            <a:chExt cx="3020583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ln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7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58360" y="2316240"/>
              <a:ext cx="7273800" cy="429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400" y="2307240"/>
                <a:ext cx="7290000" cy="43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3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52786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 2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Εξάσκηση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Δείξτε ότι το ηλεκτρικό δυναμικό στο σημείο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τις παρακάτω κατανομές φορτίου δίνεται από τις σχέσεις</a:t>
            </a:r>
          </a:p>
          <a:p>
            <a:pPr lvl="1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και βρείτε το ηλεκτρικό πεδίο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ήδη γνωρίζετε από 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προηγούμενες διαλέξεις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μέσω αυτών.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10">
            <a:off x="1190682" y="4158073"/>
            <a:ext cx="2895600" cy="214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𝜋𝜎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blipFill rotWithShape="0">
                <a:blip r:embed="rId5"/>
                <a:stretch>
                  <a:fillRect l="-1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Αγωγοί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Δυναμικό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αν υπάρχουν ιδιότητες αγωγού σε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ηλεκτροστατική ισορροπία οι οποίες είναι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σχετιζόμενες με το δυναμικό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σημεία Α και Β της επιφάνειας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κάθε μονοπάτι στην επιφάνειά του από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Α στο Β, το ηλεκτρικό πεδίο είναι κάθετο στη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i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Συμπέρασμα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η επιφάνεια οποιουδήποτε φορτισμένου αγωγού σε ηλεκτροστατική ισορροπία είναι μια επιφάνεια σταθερού δυναμικού: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232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 μελέτη του ηλεκτρισμού ως τώρα, τον σχετίσαμε με την έννοια της ηλεκτρικής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δύναμης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Τώρα, θα συσχετίσουμε τα ηλεκτρικά φαινόμενα με την έννοια της </a:t>
            </a:r>
            <a:r>
              <a:rPr lang="el-G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ορίσουμε την έννοια του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ηλεκτρικού δυναμικού και της ηλεκτρικής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ηλεκτρικό δυναμικό έχει μεγάλη εφαρμογή στη λειτουργία των ηλεκτρικών κυκλωμάτων και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συσκευών</a:t>
            </a: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περιγράψουμε φαινόμενα με μεγαλύτερη ευκολία απ’ ότι με χρήση πεδίων και δυνάμεων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Όπως περιγράψαμε πιο εύκολα τα φαινόμενα της Μηχανικής με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νεργειακά θεωρήματα σε σχέση με την περιγραφή μέσω δυνάμεων και εξισώσεων κινηματικής</a:t>
            </a:r>
          </a:p>
        </p:txBody>
      </p:sp>
    </p:spTree>
    <p:extLst>
      <p:ext uri="{BB962C8B-B14F-4D97-AF65-F5344CB8AC3E}">
        <p14:creationId xmlns:p14="http://schemas.microsoft.com/office/powerpoint/2010/main" val="27255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το </a:t>
                </a:r>
                <a:r>
                  <a:rPr lang="aa-E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aa-E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  <a:r>
                  <a:rPr lang="aa-E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ως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 σύστημα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φορτίο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οφείλεται στο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κινείται λόγω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ηλεκτρικής δύναμης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δύναμη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</a:t>
                </a: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του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συστήματος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έργο της είναι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εσωτερικό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στο σύστημα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παράγει εσωτερικό έργο στο σύστημα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ακριβώς η βαρύτητα (βαρυτικό πεδίο) στο σύστημα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βιβλίο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 b="-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απειροστά μικρή 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σημειακού φορτίου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ηλεκτρικό πεδίο…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της ηλεκτρικής δύναμης είναι </a:t>
                </a:r>
                <a:endParaRPr lang="el-GR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Θυμηθείτε: το έργο μιας εσωτερικής συντηρητικής δύναμης σε ένα σύστημα ισούται με την αρνητική μεταβολή της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δυναμικής του ενέργειας: της ηλεκτρικής δυναμικής του ενέργειας!</a:t>
                </a:r>
              </a:p>
              <a:p>
                <a:pPr lvl="1"/>
                <a:endParaRPr lang="en-US" sz="1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πεπερασμένη μετατόπιση από το σημείο (Α) στο (Β) είναι </a:t>
                </a:r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  <a:blipFill rotWithShape="0">
                <a:blip r:embed="rId3"/>
                <a:stretch>
                  <a:fillRect t="-1529" r="-4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57087" y="5410200"/>
                <a:ext cx="2553511" cy="951548"/>
              </a:xfrm>
              <a:prstGeom prst="horizontalScroll">
                <a:avLst>
                  <a:gd name="adj" fmla="val 6501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Δ</a:t>
                </a:r>
                <a:r>
                  <a:rPr kumimoji="0" lang="el-G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εν εξαρτάται από το μονοπάτι (η </a:t>
                </a: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𝒒𝑬</m:t>
                    </m:r>
                  </m:oMath>
                </a14:m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:r>
                  <a:rPr kumimoji="0" lang="el-G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είναι συντηρητική δύναμη)!</a:t>
                </a:r>
                <a:endPara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87" y="5410200"/>
                <a:ext cx="2553511" cy="951548"/>
              </a:xfrm>
              <a:prstGeom prst="horizontalScroll">
                <a:avLst>
                  <a:gd name="adj" fmla="val 650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581648" y="5920978"/>
            <a:ext cx="4572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συγκεκριμένη θέση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σχέση με μια θέση όπου έχει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(διάταξη αναφοράς)</a:t>
                </a:r>
              </a:p>
              <a:p>
                <a:pPr lvl="1"/>
                <a:r>
                  <a:rPr lang="el-GR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παράδειγμα, όταν το φορτίο βρίσκεται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μακριά, </a:t>
                </a:r>
                <a:r>
                  <a:rPr lang="el-GR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άπειρο</a:t>
                </a:r>
                <a:endPara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το σύστημα {πεδίο, φορτίο} βρίσκεται σε μια διάταξη που έχει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2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Διαιρώντας την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το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λαμβάνουμε: </a:t>
                </a:r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ονομάζεται </a:t>
                </a:r>
                <a:r>
                  <a:rPr lang="el-GR" sz="2200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sz="2200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 (Α) και (Β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ορίζεται ως: 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ηλεκτρική δυναμική ενέργεια του συστήματος «πεδίο-φορτίο» όταν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μετακινείται μεταξύ δυο σημείων (Α) και (Β), δια το φορτίο αυτό: </a:t>
                </a:r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2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μετρά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 μονάδα φορτίου: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𝑉𝑜𝑙𝑡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1622" r="-12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114800" y="3810000"/>
            <a:ext cx="3962400" cy="2362200"/>
            <a:chOff x="4114800" y="3810000"/>
            <a:chExt cx="3962400" cy="2362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114800" y="6172200"/>
              <a:ext cx="396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077200" y="3810000"/>
              <a:ext cx="0" cy="2362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010400" y="3810000"/>
              <a:ext cx="1066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7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10984</TotalTime>
  <Words>1058</Words>
  <Application>Microsoft Office PowerPoint</Application>
  <PresentationFormat>On-screen Show (4:3)</PresentationFormat>
  <Paragraphs>324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French Script MT</vt:lpstr>
      <vt:lpstr>Wingdings</vt:lpstr>
      <vt:lpstr>Wingdings 2</vt:lpstr>
      <vt:lpstr>Theme2</vt:lpstr>
      <vt:lpstr>1_Theme2</vt:lpstr>
      <vt:lpstr>PowerPoint Presentation</vt:lpstr>
      <vt:lpstr>Reminder…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1033</cp:revision>
  <cp:lastPrinted>2019-11-14T08:09:52Z</cp:lastPrinted>
  <dcterms:created xsi:type="dcterms:W3CDTF">2006-08-16T00:00:00Z</dcterms:created>
  <dcterms:modified xsi:type="dcterms:W3CDTF">2022-12-12T10:54:20Z</dcterms:modified>
  <cp:contentStatus/>
</cp:coreProperties>
</file>